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351" r:id="rId3"/>
    <p:sldId id="257" r:id="rId4"/>
    <p:sldId id="350" r:id="rId5"/>
    <p:sldId id="297" r:id="rId6"/>
    <p:sldId id="324" r:id="rId7"/>
    <p:sldId id="258" r:id="rId8"/>
    <p:sldId id="259" r:id="rId9"/>
    <p:sldId id="277"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329" r:id="rId27"/>
    <p:sldId id="326" r:id="rId28"/>
    <p:sldId id="328" r:id="rId29"/>
    <p:sldId id="335" r:id="rId30"/>
    <p:sldId id="276" r:id="rId31"/>
    <p:sldId id="279" r:id="rId32"/>
    <p:sldId id="283" r:id="rId33"/>
    <p:sldId id="284" r:id="rId34"/>
    <p:sldId id="353" r:id="rId35"/>
    <p:sldId id="352" r:id="rId36"/>
    <p:sldId id="285" r:id="rId37"/>
    <p:sldId id="280" r:id="rId38"/>
    <p:sldId id="286" r:id="rId39"/>
    <p:sldId id="349" r:id="rId40"/>
    <p:sldId id="287" r:id="rId41"/>
    <p:sldId id="288" r:id="rId42"/>
    <p:sldId id="354" r:id="rId43"/>
    <p:sldId id="289" r:id="rId44"/>
    <p:sldId id="340" r:id="rId45"/>
    <p:sldId id="341" r:id="rId46"/>
    <p:sldId id="342" r:id="rId47"/>
    <p:sldId id="343" r:id="rId48"/>
    <p:sldId id="336" r:id="rId49"/>
    <p:sldId id="337" r:id="rId50"/>
    <p:sldId id="338" r:id="rId51"/>
    <p:sldId id="344" r:id="rId52"/>
    <p:sldId id="345" r:id="rId53"/>
    <p:sldId id="346" r:id="rId54"/>
    <p:sldId id="347" r:id="rId55"/>
    <p:sldId id="348" r:id="rId5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66"/>
    <p:restoredTop sz="94110"/>
  </p:normalViewPr>
  <p:slideViewPr>
    <p:cSldViewPr snapToGrid="0" snapToObjects="1">
      <p:cViewPr varScale="1">
        <p:scale>
          <a:sx n="59" d="100"/>
          <a:sy n="59" d="100"/>
        </p:scale>
        <p:origin x="28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4409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58746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Google Colaboratoryを使ってみよう"/>
          <p:cNvSpPr txBox="1">
            <a:spLocks noGrp="1"/>
          </p:cNvSpPr>
          <p:nvPr>
            <p:ph type="ctrTitle"/>
          </p:nvPr>
        </p:nvSpPr>
        <p:spPr>
          <a:xfrm>
            <a:off x="1778000" y="3792840"/>
            <a:ext cx="20828000" cy="1247421"/>
          </a:xfrm>
          <a:prstGeom prst="rect">
            <a:avLst/>
          </a:prstGeom>
        </p:spPr>
        <p:txBody>
          <a:bodyPr>
            <a:normAutofit fontScale="90000"/>
          </a:bodyPr>
          <a:lstStyle>
            <a:lvl1pPr defTabSz="817244">
              <a:defRPr sz="9009"/>
            </a:lvl1pPr>
          </a:lstStyle>
          <a:p>
            <a:r>
              <a:rPr dirty="0"/>
              <a:t>Google </a:t>
            </a:r>
            <a:r>
              <a:rPr dirty="0" err="1"/>
              <a:t>Colaboratoryを使ってみよう</a:t>
            </a:r>
            <a:endParaRPr dirty="0"/>
          </a:p>
        </p:txBody>
      </p:sp>
      <p:sp>
        <p:nvSpPr>
          <p:cNvPr id="120" name="統合教育機構…"/>
          <p:cNvSpPr txBox="1"/>
          <p:nvPr/>
        </p:nvSpPr>
        <p:spPr>
          <a:xfrm>
            <a:off x="17776783" y="9984091"/>
            <a:ext cx="4000501" cy="1733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100"/>
            </a:pPr>
            <a:r>
              <a:t>統合教育機構</a:t>
            </a:r>
          </a:p>
          <a:p>
            <a:pPr>
              <a:defRPr sz="5100"/>
            </a:pPr>
            <a:r>
              <a:t>須藤毅顕</a:t>
            </a:r>
          </a:p>
        </p:txBody>
      </p:sp>
      <p:sp>
        <p:nvSpPr>
          <p:cNvPr id="2" name="Google Colaboratoryを使ってみよう">
            <a:extLst>
              <a:ext uri="{FF2B5EF4-FFF2-40B4-BE49-F238E27FC236}">
                <a16:creationId xmlns:a16="http://schemas.microsoft.com/office/drawing/2014/main" id="{398A8893-5690-5324-9B6D-B00BD1957BC5}"/>
              </a:ext>
            </a:extLst>
          </p:cNvPr>
          <p:cNvSpPr txBox="1">
            <a:spLocks/>
          </p:cNvSpPr>
          <p:nvPr/>
        </p:nvSpPr>
        <p:spPr>
          <a:xfrm>
            <a:off x="0" y="40394"/>
            <a:ext cx="9202592" cy="1247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fontScale="52500" lnSpcReduction="20000"/>
          </a:bodyPr>
          <a:lstStyle>
            <a:lvl1pPr marL="0" marR="0" indent="0" algn="ctr" defTabSz="817244" rtl="0" latinLnBrk="0">
              <a:lnSpc>
                <a:spcPct val="100000"/>
              </a:lnSpc>
              <a:spcBef>
                <a:spcPts val="0"/>
              </a:spcBef>
              <a:spcAft>
                <a:spcPts val="0"/>
              </a:spcAft>
              <a:buClrTx/>
              <a:buSzTx/>
              <a:buFontTx/>
              <a:buNone/>
              <a:tabLst/>
              <a:defRPr sz="9009"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a:lstStyle>
          <a:p>
            <a:pPr hangingPunct="1"/>
            <a:r>
              <a:rPr lang="ja-JP" altLang="en-US" dirty="0"/>
              <a:t>医療と</a:t>
            </a:r>
            <a:r>
              <a:rPr lang="en-US" altLang="ja-JP" dirty="0"/>
              <a:t>AI</a:t>
            </a:r>
            <a:r>
              <a:rPr lang="ja-JP" altLang="en-US" dirty="0"/>
              <a:t>・ビッグデータ応用</a:t>
            </a:r>
            <a:r>
              <a:rPr lang="en-US" altLang="ja-JP" dirty="0"/>
              <a:t>1</a:t>
            </a:r>
          </a:p>
        </p:txBody>
      </p:sp>
      <p:sp>
        <p:nvSpPr>
          <p:cNvPr id="3" name="スライド番号プレースホルダー 2">
            <a:extLst>
              <a:ext uri="{FF2B5EF4-FFF2-40B4-BE49-F238E27FC236}">
                <a16:creationId xmlns:a16="http://schemas.microsoft.com/office/drawing/2014/main" id="{86BF5951-3C45-4FEE-29A9-4CBD5E008090}"/>
              </a:ext>
            </a:extLst>
          </p:cNvPr>
          <p:cNvSpPr>
            <a:spLocks noGrp="1"/>
          </p:cNvSpPr>
          <p:nvPr>
            <p:ph type="sldNum" sz="quarter" idx="2"/>
          </p:nvPr>
        </p:nvSpPr>
        <p:spPr/>
        <p:txBody>
          <a:bodyPr/>
          <a:lstStyle/>
          <a:p>
            <a:fld id="{86CB4B4D-7CA3-9044-876B-883B54F8677D}" type="slidenum">
              <a:rPr lang="en-US" altLang="ja-JP"/>
              <a:t>1</a:t>
            </a:fld>
            <a:endParaRPr lang="ja-JP" altLang="en-US"/>
          </a:p>
        </p:txBody>
      </p:sp>
      <p:pic>
        <p:nvPicPr>
          <p:cNvPr id="4" name="図 3">
            <a:extLst>
              <a:ext uri="{FF2B5EF4-FFF2-40B4-BE49-F238E27FC236}">
                <a16:creationId xmlns:a16="http://schemas.microsoft.com/office/drawing/2014/main" id="{21315564-B073-C806-A84F-5E118AA7FCD8}"/>
              </a:ext>
            </a:extLst>
          </p:cNvPr>
          <p:cNvPicPr>
            <a:picLocks noChangeAspect="1"/>
          </p:cNvPicPr>
          <p:nvPr/>
        </p:nvPicPr>
        <p:blipFill>
          <a:blip r:embed="rId3"/>
          <a:stretch>
            <a:fillRect/>
          </a:stretch>
        </p:blipFill>
        <p:spPr>
          <a:xfrm>
            <a:off x="692888" y="8822622"/>
            <a:ext cx="5899980" cy="4267731"/>
          </a:xfrm>
          <a:prstGeom prst="rect">
            <a:avLst/>
          </a:prstGeom>
        </p:spPr>
      </p:pic>
      <p:pic>
        <p:nvPicPr>
          <p:cNvPr id="5" name="図 4" descr="QR コード&#10;&#10;自動的に生成された説明">
            <a:extLst>
              <a:ext uri="{FF2B5EF4-FFF2-40B4-BE49-F238E27FC236}">
                <a16:creationId xmlns:a16="http://schemas.microsoft.com/office/drawing/2014/main" id="{3B1518E7-80E0-E990-AB89-90A716C8E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872" y="10079665"/>
            <a:ext cx="3010688" cy="301068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表示されるColaboratoryの画面"/>
          <p:cNvSpPr txBox="1"/>
          <p:nvPr/>
        </p:nvSpPr>
        <p:spPr>
          <a:xfrm>
            <a:off x="7630045" y="632407"/>
            <a:ext cx="9123910"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表示されるColaboratoryの画面</a:t>
            </a:r>
          </a:p>
        </p:txBody>
      </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19F5D409-45B6-23C8-330E-2338DB5F6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859" y="1858177"/>
            <a:ext cx="14678282" cy="9999645"/>
          </a:xfrm>
          <a:prstGeom prst="rect">
            <a:avLst/>
          </a:prstGeom>
          <a:ln>
            <a:solidFill>
              <a:schemeClr val="tx1"/>
            </a:solidFill>
          </a:ln>
        </p:spPr>
      </p:pic>
      <p:sp>
        <p:nvSpPr>
          <p:cNvPr id="4" name="テキスト ボックス 3">
            <a:extLst>
              <a:ext uri="{FF2B5EF4-FFF2-40B4-BE49-F238E27FC236}">
                <a16:creationId xmlns:a16="http://schemas.microsoft.com/office/drawing/2014/main" id="{A5599D1F-A414-DE43-DC75-F23CE73FB092}"/>
              </a:ext>
            </a:extLst>
          </p:cNvPr>
          <p:cNvSpPr txBox="1"/>
          <p:nvPr/>
        </p:nvSpPr>
        <p:spPr>
          <a:xfrm>
            <a:off x="19011014" y="12378741"/>
            <a:ext cx="5188689"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2023/02/20</a:t>
            </a: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の初期画面</a:t>
            </a:r>
          </a:p>
        </p:txBody>
      </p:sp>
      <p:sp>
        <p:nvSpPr>
          <p:cNvPr id="5" name="テキスト ボックス 4">
            <a:extLst>
              <a:ext uri="{FF2B5EF4-FFF2-40B4-BE49-F238E27FC236}">
                <a16:creationId xmlns:a16="http://schemas.microsoft.com/office/drawing/2014/main" id="{58ADE24A-F099-09EA-B51D-BE0323AC95EF}"/>
              </a:ext>
            </a:extLst>
          </p:cNvPr>
          <p:cNvSpPr txBox="1"/>
          <p:nvPr/>
        </p:nvSpPr>
        <p:spPr>
          <a:xfrm>
            <a:off x="6353917" y="11928816"/>
            <a:ext cx="1211670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この画面は</a:t>
            </a:r>
            <a:r>
              <a:rPr kumimoji="0" lang="en-US" altLang="ja-JP" sz="3600" b="0" i="0" u="none" strike="noStrike" cap="none" spc="0" normalizeH="0" baseline="0" dirty="0" err="1">
                <a:ln>
                  <a:noFill/>
                </a:ln>
                <a:solidFill>
                  <a:srgbClr val="000000"/>
                </a:solidFill>
                <a:effectLst/>
                <a:uFillTx/>
                <a:latin typeface="ヒラギノ角ゴ ProN W6"/>
                <a:ea typeface="ヒラギノ角ゴ ProN W6"/>
                <a:cs typeface="ヒラギノ角ゴ ProN W6"/>
                <a:sym typeface="ヒラギノ角ゴ ProN W6"/>
              </a:rPr>
              <a:t>Colaboratory</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の説明画面になります。</a:t>
            </a:r>
            <a:endParaRPr kumimoji="0" lang="en-US" altLang="ja-JP" sz="3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時間のある時に読んでみてください。</a:t>
            </a:r>
          </a:p>
        </p:txBody>
      </p:sp>
      <p:sp>
        <p:nvSpPr>
          <p:cNvPr id="2" name="スライド番号プレースホルダー 1">
            <a:extLst>
              <a:ext uri="{FF2B5EF4-FFF2-40B4-BE49-F238E27FC236}">
                <a16:creationId xmlns:a16="http://schemas.microsoft.com/office/drawing/2014/main" id="{AB1B2BEE-04DF-BF71-8F8A-BFA10462A629}"/>
              </a:ext>
            </a:extLst>
          </p:cNvPr>
          <p:cNvSpPr>
            <a:spLocks noGrp="1"/>
          </p:cNvSpPr>
          <p:nvPr>
            <p:ph type="sldNum" sz="quarter" idx="2"/>
          </p:nvPr>
        </p:nvSpPr>
        <p:spPr/>
        <p:txBody>
          <a:bodyPr/>
          <a:lstStyle/>
          <a:p>
            <a:fld id="{86CB4B4D-7CA3-9044-876B-883B54F8677D}" type="slidenum">
              <a:rPr lang="en-US" altLang="ja-JP"/>
              <a:t>10</a:t>
            </a:fld>
            <a:endParaRPr lang="ja-JP" alt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スクリーンショット 2022-01-06 19.10.00.png" descr="スクリーンショット 2022-01-06 19.10.00.png"/>
          <p:cNvPicPr>
            <a:picLocks noChangeAspect="1"/>
          </p:cNvPicPr>
          <p:nvPr/>
        </p:nvPicPr>
        <p:blipFill>
          <a:blip r:embed="rId2"/>
          <a:stretch>
            <a:fillRect/>
          </a:stretch>
        </p:blipFill>
        <p:spPr>
          <a:xfrm>
            <a:off x="2571750" y="1673882"/>
            <a:ext cx="19240500" cy="10756901"/>
          </a:xfrm>
          <a:prstGeom prst="rect">
            <a:avLst/>
          </a:prstGeom>
          <a:ln w="25400">
            <a:solidFill>
              <a:srgbClr val="000000"/>
            </a:solidFill>
            <a:miter lim="400000"/>
          </a:ln>
        </p:spPr>
      </p:pic>
      <p:sp>
        <p:nvSpPr>
          <p:cNvPr id="136" name="「ファイル」→「ノートブックを新規作成」をクリック"/>
          <p:cNvSpPr txBox="1"/>
          <p:nvPr/>
        </p:nvSpPr>
        <p:spPr>
          <a:xfrm>
            <a:off x="4721352" y="546037"/>
            <a:ext cx="14941297"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「ファイル」→「ノートブックを新規作成」をクリック</a:t>
            </a:r>
          </a:p>
        </p:txBody>
      </p:sp>
      <p:sp>
        <p:nvSpPr>
          <p:cNvPr id="2" name="スライド番号プレースホルダー 1">
            <a:extLst>
              <a:ext uri="{FF2B5EF4-FFF2-40B4-BE49-F238E27FC236}">
                <a16:creationId xmlns:a16="http://schemas.microsoft.com/office/drawing/2014/main" id="{DD5268E9-CC5B-E315-608F-89E7A326F517}"/>
              </a:ext>
            </a:extLst>
          </p:cNvPr>
          <p:cNvSpPr>
            <a:spLocks noGrp="1"/>
          </p:cNvSpPr>
          <p:nvPr>
            <p:ph type="sldNum" sz="quarter" idx="2"/>
          </p:nvPr>
        </p:nvSpPr>
        <p:spPr/>
        <p:txBody>
          <a:bodyPr/>
          <a:lstStyle/>
          <a:p>
            <a:fld id="{86CB4B4D-7CA3-9044-876B-883B54F8677D}" type="slidenum">
              <a:rPr lang="en-US" altLang="ja-JP"/>
              <a:t>11</a:t>
            </a:fld>
            <a:endParaRPr lang="ja-JP" alt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スクリーンショット 2022-01-06 19.12.14.png" descr="スクリーンショット 2022-01-06 19.12.14.png"/>
          <p:cNvPicPr>
            <a:picLocks noChangeAspect="1"/>
          </p:cNvPicPr>
          <p:nvPr/>
        </p:nvPicPr>
        <p:blipFill>
          <a:blip r:embed="rId2"/>
          <a:stretch>
            <a:fillRect/>
          </a:stretch>
        </p:blipFill>
        <p:spPr>
          <a:xfrm>
            <a:off x="3530891" y="1602696"/>
            <a:ext cx="17322218" cy="9651441"/>
          </a:xfrm>
          <a:prstGeom prst="rect">
            <a:avLst/>
          </a:prstGeom>
          <a:ln w="25400">
            <a:solidFill>
              <a:srgbClr val="000000"/>
            </a:solidFill>
            <a:miter lim="400000"/>
          </a:ln>
        </p:spPr>
      </p:pic>
      <p:sp>
        <p:nvSpPr>
          <p:cNvPr id="139" name="新規のノートブックが表示される"/>
          <p:cNvSpPr txBox="1"/>
          <p:nvPr/>
        </p:nvSpPr>
        <p:spPr>
          <a:xfrm>
            <a:off x="7690929" y="502852"/>
            <a:ext cx="9002142"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新規のノートブックが表示される</a:t>
            </a:r>
          </a:p>
        </p:txBody>
      </p:sp>
      <p:sp>
        <p:nvSpPr>
          <p:cNvPr id="140" name="ノートブックはColaboratoryでpythonを記述するファイルです。"/>
          <p:cNvSpPr txBox="1"/>
          <p:nvPr/>
        </p:nvSpPr>
        <p:spPr>
          <a:xfrm>
            <a:off x="3221276" y="11865055"/>
            <a:ext cx="18397348"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ノートブックはColaboratoryでpythonを記述するファイルです。</a:t>
            </a:r>
          </a:p>
        </p:txBody>
      </p:sp>
      <p:sp>
        <p:nvSpPr>
          <p:cNvPr id="2" name="スライド番号プレースホルダー 1">
            <a:extLst>
              <a:ext uri="{FF2B5EF4-FFF2-40B4-BE49-F238E27FC236}">
                <a16:creationId xmlns:a16="http://schemas.microsoft.com/office/drawing/2014/main" id="{75E0D0F7-0142-08E5-82B1-D6ABBA875E14}"/>
              </a:ext>
            </a:extLst>
          </p:cNvPr>
          <p:cNvSpPr>
            <a:spLocks noGrp="1"/>
          </p:cNvSpPr>
          <p:nvPr>
            <p:ph type="sldNum" sz="quarter" idx="2"/>
          </p:nvPr>
        </p:nvSpPr>
        <p:spPr/>
        <p:txBody>
          <a:bodyPr/>
          <a:lstStyle/>
          <a:p>
            <a:fld id="{86CB4B4D-7CA3-9044-876B-883B54F8677D}" type="slidenum">
              <a:rPr lang="en-US" altLang="ja-JP"/>
              <a:t>12</a:t>
            </a:fld>
            <a:endParaRPr lang="ja-JP" alt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スクリーンショット 2022-01-06 19.12.14.png" descr="スクリーンショット 2022-01-06 19.12.14.png"/>
          <p:cNvPicPr>
            <a:picLocks noChangeAspect="1"/>
          </p:cNvPicPr>
          <p:nvPr/>
        </p:nvPicPr>
        <p:blipFill>
          <a:blip r:embed="rId2"/>
          <a:stretch>
            <a:fillRect/>
          </a:stretch>
        </p:blipFill>
        <p:spPr>
          <a:xfrm>
            <a:off x="3530891" y="1602696"/>
            <a:ext cx="17322218" cy="9651441"/>
          </a:xfrm>
          <a:prstGeom prst="rect">
            <a:avLst/>
          </a:prstGeom>
          <a:ln w="25400">
            <a:solidFill>
              <a:srgbClr val="000000"/>
            </a:solidFill>
            <a:miter lim="400000"/>
          </a:ln>
        </p:spPr>
      </p:pic>
      <p:sp>
        <p:nvSpPr>
          <p:cNvPr id="143" name="新規のノートブックが表示される"/>
          <p:cNvSpPr txBox="1"/>
          <p:nvPr/>
        </p:nvSpPr>
        <p:spPr>
          <a:xfrm>
            <a:off x="7690929" y="502852"/>
            <a:ext cx="9002142"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新規のノートブックが表示される</a:t>
            </a:r>
          </a:p>
        </p:txBody>
      </p:sp>
      <p:sp>
        <p:nvSpPr>
          <p:cNvPr id="144" name="ノートブックは拡張子が.pyではなく、.ipynbになります。…"/>
          <p:cNvSpPr txBox="1"/>
          <p:nvPr/>
        </p:nvSpPr>
        <p:spPr>
          <a:xfrm>
            <a:off x="4177576" y="11649130"/>
            <a:ext cx="16028849" cy="160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t>ノートブックは拡張子が.pyではなく、.ipynbになります。</a:t>
            </a:r>
          </a:p>
          <a:p>
            <a:pPr algn="l">
              <a:defRPr sz="4700"/>
            </a:pPr>
            <a:r>
              <a:t>(最初はUntitled○○.ipynbとなってます。)</a:t>
            </a:r>
          </a:p>
        </p:txBody>
      </p:sp>
      <p:sp>
        <p:nvSpPr>
          <p:cNvPr id="2" name="スライド番号プレースホルダー 1">
            <a:extLst>
              <a:ext uri="{FF2B5EF4-FFF2-40B4-BE49-F238E27FC236}">
                <a16:creationId xmlns:a16="http://schemas.microsoft.com/office/drawing/2014/main" id="{CC456E91-4A48-F75A-B1E3-2FDD8A3E120C}"/>
              </a:ext>
            </a:extLst>
          </p:cNvPr>
          <p:cNvSpPr>
            <a:spLocks noGrp="1"/>
          </p:cNvSpPr>
          <p:nvPr>
            <p:ph type="sldNum" sz="quarter" idx="2"/>
          </p:nvPr>
        </p:nvSpPr>
        <p:spPr/>
        <p:txBody>
          <a:bodyPr/>
          <a:lstStyle/>
          <a:p>
            <a:fld id="{86CB4B4D-7CA3-9044-876B-883B54F8677D}" type="slidenum">
              <a:rPr lang="en-US" altLang="ja-JP"/>
              <a:t>13</a:t>
            </a:fld>
            <a:endParaRPr lang="ja-JP"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スクリーンショット 2022-01-06 19.17.44.png" descr="スクリーンショット 2022-01-06 19.17.44.png"/>
          <p:cNvPicPr>
            <a:picLocks noChangeAspect="1"/>
          </p:cNvPicPr>
          <p:nvPr/>
        </p:nvPicPr>
        <p:blipFill>
          <a:blip r:embed="rId2"/>
          <a:srcRect r="41142" b="64020"/>
          <a:stretch>
            <a:fillRect/>
          </a:stretch>
        </p:blipFill>
        <p:spPr>
          <a:xfrm>
            <a:off x="3102371" y="2456239"/>
            <a:ext cx="18179389" cy="6220345"/>
          </a:xfrm>
          <a:prstGeom prst="rect">
            <a:avLst/>
          </a:prstGeom>
          <a:ln w="25400">
            <a:solidFill>
              <a:srgbClr val="000000"/>
            </a:solidFill>
            <a:miter lim="400000"/>
          </a:ln>
        </p:spPr>
      </p:pic>
      <p:sp>
        <p:nvSpPr>
          <p:cNvPr id="147" name="ここにカーソルを合わせて1+1と入力してみましょう"/>
          <p:cNvSpPr txBox="1"/>
          <p:nvPr/>
        </p:nvSpPr>
        <p:spPr>
          <a:xfrm>
            <a:off x="4969363" y="783555"/>
            <a:ext cx="14445273"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ここにカーソルを合わせて1+1と入力してみましょう</a:t>
            </a:r>
          </a:p>
        </p:txBody>
      </p:sp>
      <p:sp>
        <p:nvSpPr>
          <p:cNvPr id="148" name="実行するには横の  か、shift + enterを押します。"/>
          <p:cNvSpPr txBox="1"/>
          <p:nvPr/>
        </p:nvSpPr>
        <p:spPr>
          <a:xfrm>
            <a:off x="5149240" y="10545318"/>
            <a:ext cx="14787297"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実行するには横の　　か、shift + enterを押します。</a:t>
            </a:r>
          </a:p>
        </p:txBody>
      </p:sp>
      <p:sp>
        <p:nvSpPr>
          <p:cNvPr id="149" name="線"/>
          <p:cNvSpPr/>
          <p:nvPr/>
        </p:nvSpPr>
        <p:spPr>
          <a:xfrm flipH="1">
            <a:off x="5597462" y="1658527"/>
            <a:ext cx="1" cy="3409677"/>
          </a:xfrm>
          <a:prstGeom prst="line">
            <a:avLst/>
          </a:prstGeom>
          <a:ln w="25400">
            <a:solidFill>
              <a:srgbClr val="000000"/>
            </a:solidFill>
            <a:miter lim="400000"/>
            <a:tailEnd type="triangle"/>
          </a:ln>
        </p:spPr>
        <p:txBody>
          <a:bodyPr lIns="50800" tIns="50800" rIns="50800" bIns="50800" anchor="ctr"/>
          <a:lstStyle/>
          <a:p>
            <a:endParaRPr/>
          </a:p>
        </p:txBody>
      </p:sp>
      <p:sp>
        <p:nvSpPr>
          <p:cNvPr id="150" name="四角形"/>
          <p:cNvSpPr/>
          <p:nvPr/>
        </p:nvSpPr>
        <p:spPr>
          <a:xfrm>
            <a:off x="5132596" y="4956750"/>
            <a:ext cx="15978048" cy="872058"/>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pic>
        <p:nvPicPr>
          <p:cNvPr id="151" name="スクリーンショット 2022-01-06 19.17.44.png" descr="スクリーンショット 2022-01-06 19.17.44.png"/>
          <p:cNvPicPr>
            <a:picLocks noChangeAspect="1"/>
          </p:cNvPicPr>
          <p:nvPr/>
        </p:nvPicPr>
        <p:blipFill>
          <a:blip r:embed="rId2"/>
          <a:srcRect l="3695" t="14814" r="93456" b="80603"/>
          <a:stretch>
            <a:fillRect/>
          </a:stretch>
        </p:blipFill>
        <p:spPr>
          <a:xfrm>
            <a:off x="10139640" y="10501661"/>
            <a:ext cx="879726" cy="792186"/>
          </a:xfrm>
          <a:prstGeom prst="rect">
            <a:avLst/>
          </a:prstGeom>
          <a:ln w="25400">
            <a:solidFill>
              <a:srgbClr val="000000"/>
            </a:solidFill>
            <a:miter lim="400000"/>
          </a:ln>
        </p:spPr>
      </p:pic>
      <p:sp>
        <p:nvSpPr>
          <p:cNvPr id="2" name="スライド番号プレースホルダー 1">
            <a:extLst>
              <a:ext uri="{FF2B5EF4-FFF2-40B4-BE49-F238E27FC236}">
                <a16:creationId xmlns:a16="http://schemas.microsoft.com/office/drawing/2014/main" id="{876C4ADB-7397-3DEA-2A43-81CA575E0FC2}"/>
              </a:ext>
            </a:extLst>
          </p:cNvPr>
          <p:cNvSpPr>
            <a:spLocks noGrp="1"/>
          </p:cNvSpPr>
          <p:nvPr>
            <p:ph type="sldNum" sz="quarter" idx="2"/>
          </p:nvPr>
        </p:nvSpPr>
        <p:spPr/>
        <p:txBody>
          <a:bodyPr/>
          <a:lstStyle/>
          <a:p>
            <a:fld id="{86CB4B4D-7CA3-9044-876B-883B54F8677D}" type="slidenum">
              <a:rPr lang="en-US" altLang="ja-JP"/>
              <a:t>14</a:t>
            </a:fld>
            <a:endParaRPr lang="ja-JP" alt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スクリーンショット 2022-01-06 19.21.52.png" descr="スクリーンショット 2022-01-06 19.21.52.png"/>
          <p:cNvPicPr>
            <a:picLocks noChangeAspect="1"/>
          </p:cNvPicPr>
          <p:nvPr/>
        </p:nvPicPr>
        <p:blipFill>
          <a:blip r:embed="rId2"/>
          <a:srcRect r="49416" b="53610"/>
          <a:stretch>
            <a:fillRect/>
          </a:stretch>
        </p:blipFill>
        <p:spPr>
          <a:xfrm>
            <a:off x="3561159" y="2070285"/>
            <a:ext cx="17261812" cy="8892305"/>
          </a:xfrm>
          <a:prstGeom prst="rect">
            <a:avLst/>
          </a:prstGeom>
          <a:ln w="25400">
            <a:solidFill>
              <a:srgbClr val="000000"/>
            </a:solidFill>
            <a:miter lim="400000"/>
          </a:ln>
        </p:spPr>
      </p:pic>
      <p:sp>
        <p:nvSpPr>
          <p:cNvPr id="154" name="2が実行結果として表示されました"/>
          <p:cNvSpPr txBox="1"/>
          <p:nvPr/>
        </p:nvSpPr>
        <p:spPr>
          <a:xfrm>
            <a:off x="7460526" y="783555"/>
            <a:ext cx="9462948"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2が実行結果として表示されました</a:t>
            </a:r>
          </a:p>
        </p:txBody>
      </p:sp>
      <p:sp>
        <p:nvSpPr>
          <p:cNvPr id="155" name="(一番最初は実行に少し時間が掛かります。)"/>
          <p:cNvSpPr txBox="1"/>
          <p:nvPr/>
        </p:nvSpPr>
        <p:spPr>
          <a:xfrm>
            <a:off x="6248819" y="11544547"/>
            <a:ext cx="11886363"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(一番最初は実行に少し時間が掛かります。)</a:t>
            </a:r>
          </a:p>
        </p:txBody>
      </p:sp>
      <p:sp>
        <p:nvSpPr>
          <p:cNvPr id="2" name="スライド番号プレースホルダー 1">
            <a:extLst>
              <a:ext uri="{FF2B5EF4-FFF2-40B4-BE49-F238E27FC236}">
                <a16:creationId xmlns:a16="http://schemas.microsoft.com/office/drawing/2014/main" id="{0FD1B220-2B0D-9D37-41E8-B86F75AC56D9}"/>
              </a:ext>
            </a:extLst>
          </p:cNvPr>
          <p:cNvSpPr>
            <a:spLocks noGrp="1"/>
          </p:cNvSpPr>
          <p:nvPr>
            <p:ph type="sldNum" sz="quarter" idx="2"/>
          </p:nvPr>
        </p:nvSpPr>
        <p:spPr/>
        <p:txBody>
          <a:bodyPr/>
          <a:lstStyle/>
          <a:p>
            <a:fld id="{86CB4B4D-7CA3-9044-876B-883B54F8677D}" type="slidenum">
              <a:rPr lang="en-US" altLang="ja-JP"/>
              <a:t>15</a:t>
            </a:fld>
            <a:endParaRPr lang="ja-JP"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スクリーンショット 2022-01-06 19.23.36.png" descr="スクリーンショット 2022-01-06 19.23.36.png"/>
          <p:cNvPicPr>
            <a:picLocks noChangeAspect="1"/>
          </p:cNvPicPr>
          <p:nvPr/>
        </p:nvPicPr>
        <p:blipFill>
          <a:blip r:embed="rId2"/>
          <a:srcRect r="32461" b="51727"/>
          <a:stretch>
            <a:fillRect/>
          </a:stretch>
        </p:blipFill>
        <p:spPr>
          <a:xfrm>
            <a:off x="2226269" y="2136218"/>
            <a:ext cx="19440210" cy="7786590"/>
          </a:xfrm>
          <a:prstGeom prst="rect">
            <a:avLst/>
          </a:prstGeom>
          <a:ln w="25400">
            <a:solidFill>
              <a:srgbClr val="000000"/>
            </a:solidFill>
            <a:miter lim="400000"/>
          </a:ln>
        </p:spPr>
      </p:pic>
      <p:sp>
        <p:nvSpPr>
          <p:cNvPr id="158" name="a = 3 + 3 と入力して実行してみましょう"/>
          <p:cNvSpPr txBox="1"/>
          <p:nvPr/>
        </p:nvSpPr>
        <p:spPr>
          <a:xfrm>
            <a:off x="6466389" y="783555"/>
            <a:ext cx="11451222"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a = 3 + 3 と入力して実行してみましょう</a:t>
            </a:r>
          </a:p>
        </p:txBody>
      </p:sp>
      <p:sp>
        <p:nvSpPr>
          <p:cNvPr id="2" name="スライド番号プレースホルダー 1">
            <a:extLst>
              <a:ext uri="{FF2B5EF4-FFF2-40B4-BE49-F238E27FC236}">
                <a16:creationId xmlns:a16="http://schemas.microsoft.com/office/drawing/2014/main" id="{9CB75706-62B2-75B6-959F-C38625CC755E}"/>
              </a:ext>
            </a:extLst>
          </p:cNvPr>
          <p:cNvSpPr>
            <a:spLocks noGrp="1"/>
          </p:cNvSpPr>
          <p:nvPr>
            <p:ph type="sldNum" sz="quarter" idx="2"/>
          </p:nvPr>
        </p:nvSpPr>
        <p:spPr/>
        <p:txBody>
          <a:bodyPr/>
          <a:lstStyle/>
          <a:p>
            <a:fld id="{86CB4B4D-7CA3-9044-876B-883B54F8677D}" type="slidenum">
              <a:rPr lang="en-US" altLang="ja-JP"/>
              <a:t>16</a:t>
            </a:fld>
            <a:endParaRPr lang="ja-JP" alt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スクリーンショット 2022-01-06 19.24.56.png" descr="スクリーンショット 2022-01-06 19.24.56.png"/>
          <p:cNvPicPr>
            <a:picLocks noChangeAspect="1"/>
          </p:cNvPicPr>
          <p:nvPr/>
        </p:nvPicPr>
        <p:blipFill>
          <a:blip r:embed="rId2"/>
          <a:srcRect r="43974" b="45677"/>
          <a:stretch>
            <a:fillRect/>
          </a:stretch>
        </p:blipFill>
        <p:spPr>
          <a:xfrm>
            <a:off x="4383484" y="2617985"/>
            <a:ext cx="15616958" cy="8480048"/>
          </a:xfrm>
          <a:prstGeom prst="rect">
            <a:avLst/>
          </a:prstGeom>
          <a:ln w="25400">
            <a:solidFill>
              <a:srgbClr val="000000"/>
            </a:solidFill>
            <a:miter lim="400000"/>
          </a:ln>
        </p:spPr>
      </p:pic>
      <p:sp>
        <p:nvSpPr>
          <p:cNvPr id="161" name="実行結果は何も表示されません"/>
          <p:cNvSpPr txBox="1"/>
          <p:nvPr/>
        </p:nvSpPr>
        <p:spPr>
          <a:xfrm>
            <a:off x="7956550" y="783555"/>
            <a:ext cx="8470900"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実行結果は何も表示されません</a:t>
            </a:r>
          </a:p>
        </p:txBody>
      </p:sp>
      <p:sp>
        <p:nvSpPr>
          <p:cNvPr id="2" name="スライド番号プレースホルダー 1">
            <a:extLst>
              <a:ext uri="{FF2B5EF4-FFF2-40B4-BE49-F238E27FC236}">
                <a16:creationId xmlns:a16="http://schemas.microsoft.com/office/drawing/2014/main" id="{3F5CA475-E2DE-E3AF-BF6D-DC0A466B2CCA}"/>
              </a:ext>
            </a:extLst>
          </p:cNvPr>
          <p:cNvSpPr>
            <a:spLocks noGrp="1"/>
          </p:cNvSpPr>
          <p:nvPr>
            <p:ph type="sldNum" sz="quarter" idx="2"/>
          </p:nvPr>
        </p:nvSpPr>
        <p:spPr/>
        <p:txBody>
          <a:bodyPr/>
          <a:lstStyle/>
          <a:p>
            <a:fld id="{86CB4B4D-7CA3-9044-876B-883B54F8677D}" type="slidenum">
              <a:rPr lang="en-US" altLang="ja-JP"/>
              <a:t>17</a:t>
            </a:fld>
            <a:endParaRPr lang="ja-JP" alt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スクリーンショット 2022-01-06 19.26.19.png" descr="スクリーンショット 2022-01-06 19.26.19.png"/>
          <p:cNvPicPr>
            <a:picLocks noChangeAspect="1"/>
          </p:cNvPicPr>
          <p:nvPr/>
        </p:nvPicPr>
        <p:blipFill>
          <a:blip r:embed="rId2"/>
          <a:stretch>
            <a:fillRect/>
          </a:stretch>
        </p:blipFill>
        <p:spPr>
          <a:xfrm>
            <a:off x="5353379" y="2919777"/>
            <a:ext cx="13995987" cy="7876446"/>
          </a:xfrm>
          <a:prstGeom prst="rect">
            <a:avLst/>
          </a:prstGeom>
          <a:ln w="25400">
            <a:solidFill>
              <a:srgbClr val="000000"/>
            </a:solidFill>
            <a:miter lim="400000"/>
          </a:ln>
        </p:spPr>
      </p:pic>
      <p:sp>
        <p:nvSpPr>
          <p:cNvPr id="164" name="aと入力して実行してみましょう"/>
          <p:cNvSpPr txBox="1"/>
          <p:nvPr/>
        </p:nvSpPr>
        <p:spPr>
          <a:xfrm>
            <a:off x="7956550" y="783555"/>
            <a:ext cx="8789645"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aと入力して実行してみましょう</a:t>
            </a:r>
          </a:p>
        </p:txBody>
      </p:sp>
      <p:sp>
        <p:nvSpPr>
          <p:cNvPr id="2" name="スライド番号プレースホルダー 1">
            <a:extLst>
              <a:ext uri="{FF2B5EF4-FFF2-40B4-BE49-F238E27FC236}">
                <a16:creationId xmlns:a16="http://schemas.microsoft.com/office/drawing/2014/main" id="{C6DCA6F6-452C-CAF2-5DE0-8EAD34E7156E}"/>
              </a:ext>
            </a:extLst>
          </p:cNvPr>
          <p:cNvSpPr>
            <a:spLocks noGrp="1"/>
          </p:cNvSpPr>
          <p:nvPr>
            <p:ph type="sldNum" sz="quarter" idx="2"/>
          </p:nvPr>
        </p:nvSpPr>
        <p:spPr/>
        <p:txBody>
          <a:bodyPr/>
          <a:lstStyle/>
          <a:p>
            <a:fld id="{86CB4B4D-7CA3-9044-876B-883B54F8677D}" type="slidenum">
              <a:rPr lang="en-US" altLang="ja-JP"/>
              <a:t>18</a:t>
            </a:fld>
            <a:endParaRPr lang="ja-JP" alt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スクリーンショット 2022-01-06 19.27.08.png" descr="スクリーンショット 2022-01-06 19.27.08.png"/>
          <p:cNvPicPr>
            <a:picLocks noChangeAspect="1"/>
          </p:cNvPicPr>
          <p:nvPr/>
        </p:nvPicPr>
        <p:blipFill>
          <a:blip r:embed="rId2"/>
          <a:srcRect b="9369"/>
          <a:stretch>
            <a:fillRect/>
          </a:stretch>
        </p:blipFill>
        <p:spPr>
          <a:xfrm>
            <a:off x="5159176" y="2393872"/>
            <a:ext cx="14065598" cy="8093253"/>
          </a:xfrm>
          <a:prstGeom prst="rect">
            <a:avLst/>
          </a:prstGeom>
          <a:ln w="25400">
            <a:solidFill>
              <a:srgbClr val="000000"/>
            </a:solidFill>
            <a:miter lim="400000"/>
          </a:ln>
        </p:spPr>
      </p:pic>
      <p:sp>
        <p:nvSpPr>
          <p:cNvPr id="167" name="aには3+3が代入されているので6が表示されます"/>
          <p:cNvSpPr txBox="1"/>
          <p:nvPr/>
        </p:nvSpPr>
        <p:spPr>
          <a:xfrm>
            <a:off x="5445093" y="740370"/>
            <a:ext cx="13493815"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aには3+3が代入されているので6が表示されます</a:t>
            </a:r>
          </a:p>
        </p:txBody>
      </p:sp>
      <p:sp>
        <p:nvSpPr>
          <p:cNvPr id="2" name="スライド番号プレースホルダー 1">
            <a:extLst>
              <a:ext uri="{FF2B5EF4-FFF2-40B4-BE49-F238E27FC236}">
                <a16:creationId xmlns:a16="http://schemas.microsoft.com/office/drawing/2014/main" id="{FAD8F6FB-2720-54A5-8824-5F9264268923}"/>
              </a:ext>
            </a:extLst>
          </p:cNvPr>
          <p:cNvSpPr>
            <a:spLocks noGrp="1"/>
          </p:cNvSpPr>
          <p:nvPr>
            <p:ph type="sldNum" sz="quarter" idx="2"/>
          </p:nvPr>
        </p:nvSpPr>
        <p:spPr/>
        <p:txBody>
          <a:bodyPr/>
          <a:lstStyle/>
          <a:p>
            <a:fld id="{86CB4B4D-7CA3-9044-876B-883B54F8677D}" type="slidenum">
              <a:rPr lang="en-US" altLang="ja-JP"/>
              <a:t>19</a:t>
            </a:fld>
            <a:endParaRPr lang="ja-JP"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Google Colaboratoryを使ってみよう"/>
          <p:cNvSpPr txBox="1">
            <a:spLocks noGrp="1"/>
          </p:cNvSpPr>
          <p:nvPr>
            <p:ph type="ctrTitle"/>
          </p:nvPr>
        </p:nvSpPr>
        <p:spPr>
          <a:xfrm>
            <a:off x="2429369" y="10272335"/>
            <a:ext cx="20828000" cy="2336759"/>
          </a:xfrm>
          <a:prstGeom prst="rect">
            <a:avLst/>
          </a:prstGeom>
        </p:spPr>
        <p:txBody>
          <a:bodyPr>
            <a:noAutofit/>
          </a:bodyPr>
          <a:lstStyle>
            <a:lvl1pPr defTabSz="817244">
              <a:defRPr sz="9009"/>
            </a:lvl1pPr>
          </a:lstStyle>
          <a:p>
            <a:pPr algn="l"/>
            <a:r>
              <a:rPr lang="ja-JP" altLang="en-US" sz="5400" dirty="0"/>
              <a:t>・機械学習・深層学習の</a:t>
            </a:r>
            <a:r>
              <a:rPr lang="en-US" altLang="ja-JP" sz="5400" dirty="0"/>
              <a:t>python</a:t>
            </a:r>
            <a:r>
              <a:rPr lang="ja-JP" altLang="en-US" sz="5400" dirty="0"/>
              <a:t>演習</a:t>
            </a:r>
            <a:br>
              <a:rPr lang="en-US" altLang="ja-JP" sz="5400" dirty="0"/>
            </a:br>
            <a:r>
              <a:rPr lang="ja-JP" altLang="en-US" sz="5400" dirty="0"/>
              <a:t>・今回は</a:t>
            </a:r>
            <a:r>
              <a:rPr lang="en-US" altLang="ja-JP" sz="5400" dirty="0"/>
              <a:t>spyder</a:t>
            </a:r>
            <a:r>
              <a:rPr lang="ja-JP" altLang="en-US" sz="5400" dirty="0"/>
              <a:t>ではなく、</a:t>
            </a:r>
            <a:r>
              <a:rPr lang="en-US" altLang="ja-JP" sz="5400" dirty="0"/>
              <a:t>Google Colaboratory</a:t>
            </a:r>
            <a:r>
              <a:rPr lang="ja-JP" altLang="en-US" sz="5400" dirty="0"/>
              <a:t>を使用します</a:t>
            </a:r>
            <a:endParaRPr sz="5400" dirty="0"/>
          </a:p>
        </p:txBody>
      </p:sp>
      <p:sp>
        <p:nvSpPr>
          <p:cNvPr id="2" name="Google Colaboratoryを使ってみよう">
            <a:extLst>
              <a:ext uri="{FF2B5EF4-FFF2-40B4-BE49-F238E27FC236}">
                <a16:creationId xmlns:a16="http://schemas.microsoft.com/office/drawing/2014/main" id="{398A8893-5690-5324-9B6D-B00BD1957BC5}"/>
              </a:ext>
            </a:extLst>
          </p:cNvPr>
          <p:cNvSpPr txBox="1">
            <a:spLocks/>
          </p:cNvSpPr>
          <p:nvPr/>
        </p:nvSpPr>
        <p:spPr>
          <a:xfrm>
            <a:off x="5046147" y="631739"/>
            <a:ext cx="14279006" cy="1247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fontScale="90000" lnSpcReduction="10000"/>
          </a:bodyPr>
          <a:lstStyle>
            <a:lvl1pPr marL="0" marR="0" indent="0" algn="ctr" defTabSz="817244" rtl="0" latinLnBrk="0">
              <a:lnSpc>
                <a:spcPct val="100000"/>
              </a:lnSpc>
              <a:spcBef>
                <a:spcPts val="0"/>
              </a:spcBef>
              <a:spcAft>
                <a:spcPts val="0"/>
              </a:spcAft>
              <a:buClrTx/>
              <a:buSzTx/>
              <a:buFontTx/>
              <a:buNone/>
              <a:tabLst/>
              <a:defRPr sz="9009"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a:lstStyle>
          <a:p>
            <a:pPr hangingPunct="1"/>
            <a:r>
              <a:rPr lang="ja-JP" altLang="en-US" dirty="0"/>
              <a:t>医療と</a:t>
            </a:r>
            <a:r>
              <a:rPr lang="en-US" altLang="ja-JP" dirty="0"/>
              <a:t>AI</a:t>
            </a:r>
            <a:r>
              <a:rPr lang="ja-JP" altLang="en-US" dirty="0"/>
              <a:t>・ビッグデータ応用</a:t>
            </a:r>
            <a:endParaRPr lang="en-US" altLang="ja-JP" dirty="0"/>
          </a:p>
        </p:txBody>
      </p:sp>
      <p:sp>
        <p:nvSpPr>
          <p:cNvPr id="3" name="スライド番号プレースホルダー 2">
            <a:extLst>
              <a:ext uri="{FF2B5EF4-FFF2-40B4-BE49-F238E27FC236}">
                <a16:creationId xmlns:a16="http://schemas.microsoft.com/office/drawing/2014/main" id="{86BF5951-3C45-4FEE-29A9-4CBD5E008090}"/>
              </a:ext>
            </a:extLst>
          </p:cNvPr>
          <p:cNvSpPr>
            <a:spLocks noGrp="1"/>
          </p:cNvSpPr>
          <p:nvPr>
            <p:ph type="sldNum" sz="quarter" idx="2"/>
          </p:nvPr>
        </p:nvSpPr>
        <p:spPr/>
        <p:txBody>
          <a:bodyPr/>
          <a:lstStyle/>
          <a:p>
            <a:fld id="{86CB4B4D-7CA3-9044-876B-883B54F8677D}" type="slidenum">
              <a:rPr lang="en-US" altLang="ja-JP"/>
              <a:t>2</a:t>
            </a:fld>
            <a:endParaRPr lang="ja-JP" altLang="en-US"/>
          </a:p>
        </p:txBody>
      </p:sp>
      <p:pic>
        <p:nvPicPr>
          <p:cNvPr id="5" name="図 4" descr="コンピューターの画面のスクリーンショット&#10;&#10;自動的に生成された説明">
            <a:extLst>
              <a:ext uri="{FF2B5EF4-FFF2-40B4-BE49-F238E27FC236}">
                <a16:creationId xmlns:a16="http://schemas.microsoft.com/office/drawing/2014/main" id="{E46529D0-BEA8-51E5-A383-1846745AC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143" y="4621356"/>
            <a:ext cx="7772400" cy="4614862"/>
          </a:xfrm>
          <a:prstGeom prst="rect">
            <a:avLst/>
          </a:prstGeom>
        </p:spPr>
      </p:pic>
      <p:sp>
        <p:nvSpPr>
          <p:cNvPr id="6" name="Google Colaboratoryを使ってみよう">
            <a:extLst>
              <a:ext uri="{FF2B5EF4-FFF2-40B4-BE49-F238E27FC236}">
                <a16:creationId xmlns:a16="http://schemas.microsoft.com/office/drawing/2014/main" id="{4F5E4C13-468D-E7AE-72A4-4E85B8F39948}"/>
              </a:ext>
            </a:extLst>
          </p:cNvPr>
          <p:cNvSpPr txBox="1">
            <a:spLocks/>
          </p:cNvSpPr>
          <p:nvPr/>
        </p:nvSpPr>
        <p:spPr>
          <a:xfrm>
            <a:off x="3135878" y="2868382"/>
            <a:ext cx="6868930" cy="1247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Autofit/>
          </a:bodyPr>
          <a:lstStyle>
            <a:lvl1pPr marL="0" marR="0" indent="0" algn="ctr" defTabSz="817244" rtl="0" latinLnBrk="0">
              <a:lnSpc>
                <a:spcPct val="100000"/>
              </a:lnSpc>
              <a:spcBef>
                <a:spcPts val="0"/>
              </a:spcBef>
              <a:spcAft>
                <a:spcPts val="0"/>
              </a:spcAft>
              <a:buClrTx/>
              <a:buSzTx/>
              <a:buFontTx/>
              <a:buNone/>
              <a:tabLst/>
              <a:defRPr sz="9009"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a:lstStyle>
          <a:p>
            <a:pPr hangingPunct="1"/>
            <a:r>
              <a:rPr lang="ja-JP" altLang="en-US" sz="4400" dirty="0"/>
              <a:t>入門で使用した</a:t>
            </a:r>
            <a:r>
              <a:rPr lang="en-US" altLang="ja-JP" sz="4400" dirty="0"/>
              <a:t>spyder</a:t>
            </a:r>
            <a:endParaRPr lang="ja-JP" altLang="en-US" sz="4400" dirty="0"/>
          </a:p>
        </p:txBody>
      </p:sp>
      <p:pic>
        <p:nvPicPr>
          <p:cNvPr id="7" name="スクリーンショット 2022-01-06 19.12.14.png" descr="スクリーンショット 2022-01-06 19.12.14.png">
            <a:extLst>
              <a:ext uri="{FF2B5EF4-FFF2-40B4-BE49-F238E27FC236}">
                <a16:creationId xmlns:a16="http://schemas.microsoft.com/office/drawing/2014/main" id="{B8DEAB59-F91E-5982-A760-0388037AA306}"/>
              </a:ext>
            </a:extLst>
          </p:cNvPr>
          <p:cNvPicPr>
            <a:picLocks noChangeAspect="1"/>
          </p:cNvPicPr>
          <p:nvPr/>
        </p:nvPicPr>
        <p:blipFill>
          <a:blip r:embed="rId3"/>
          <a:stretch>
            <a:fillRect/>
          </a:stretch>
        </p:blipFill>
        <p:spPr>
          <a:xfrm>
            <a:off x="13204316" y="4905661"/>
            <a:ext cx="7772400" cy="4330557"/>
          </a:xfrm>
          <a:prstGeom prst="rect">
            <a:avLst/>
          </a:prstGeom>
          <a:ln w="25400">
            <a:solidFill>
              <a:srgbClr val="000000"/>
            </a:solidFill>
            <a:miter lim="400000"/>
          </a:ln>
        </p:spPr>
      </p:pic>
      <p:sp>
        <p:nvSpPr>
          <p:cNvPr id="9" name="Google Colaboratoryを使ってみよう">
            <a:extLst>
              <a:ext uri="{FF2B5EF4-FFF2-40B4-BE49-F238E27FC236}">
                <a16:creationId xmlns:a16="http://schemas.microsoft.com/office/drawing/2014/main" id="{108CA1D8-3FF5-2799-2D8A-A405BAF6E771}"/>
              </a:ext>
            </a:extLst>
          </p:cNvPr>
          <p:cNvSpPr txBox="1">
            <a:spLocks/>
          </p:cNvSpPr>
          <p:nvPr/>
        </p:nvSpPr>
        <p:spPr>
          <a:xfrm>
            <a:off x="13827942" y="3104242"/>
            <a:ext cx="6868930" cy="1247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Autofit/>
          </a:bodyPr>
          <a:lstStyle>
            <a:lvl1pPr marL="0" marR="0" indent="0" algn="ctr" defTabSz="817244" rtl="0" latinLnBrk="0">
              <a:lnSpc>
                <a:spcPct val="100000"/>
              </a:lnSpc>
              <a:spcBef>
                <a:spcPts val="0"/>
              </a:spcBef>
              <a:spcAft>
                <a:spcPts val="0"/>
              </a:spcAft>
              <a:buClrTx/>
              <a:buSzTx/>
              <a:buFontTx/>
              <a:buNone/>
              <a:tabLst/>
              <a:defRPr sz="9009"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a:lstStyle>
          <a:p>
            <a:pPr hangingPunct="1"/>
            <a:r>
              <a:rPr lang="ja-JP" altLang="en-US" sz="4400" dirty="0"/>
              <a:t>応用で使用する</a:t>
            </a:r>
            <a:endParaRPr lang="en-US" altLang="ja-JP" sz="4400" dirty="0"/>
          </a:p>
          <a:p>
            <a:pPr hangingPunct="1"/>
            <a:r>
              <a:rPr lang="en-US" altLang="ja-JP" sz="4400" dirty="0"/>
              <a:t>Google Colaboratory</a:t>
            </a:r>
            <a:endParaRPr lang="ja-JP" altLang="en-US" sz="4400" dirty="0"/>
          </a:p>
        </p:txBody>
      </p:sp>
    </p:spTree>
    <p:extLst>
      <p:ext uri="{BB962C8B-B14F-4D97-AF65-F5344CB8AC3E}">
        <p14:creationId xmlns:p14="http://schemas.microsoft.com/office/powerpoint/2010/main" val="37632697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スクリーンショット 2022-01-06 19.28.23.png" descr="スクリーンショット 2022-01-06 19.28.23.png"/>
          <p:cNvPicPr>
            <a:picLocks noChangeAspect="1"/>
          </p:cNvPicPr>
          <p:nvPr/>
        </p:nvPicPr>
        <p:blipFill>
          <a:blip r:embed="rId2"/>
          <a:srcRect b="18905"/>
          <a:stretch>
            <a:fillRect/>
          </a:stretch>
        </p:blipFill>
        <p:spPr>
          <a:xfrm>
            <a:off x="5424884" y="1947995"/>
            <a:ext cx="13534218" cy="8905897"/>
          </a:xfrm>
          <a:prstGeom prst="rect">
            <a:avLst/>
          </a:prstGeom>
          <a:ln w="25400">
            <a:solidFill>
              <a:srgbClr val="000000"/>
            </a:solidFill>
            <a:miter lim="400000"/>
          </a:ln>
        </p:spPr>
      </p:pic>
      <p:sp>
        <p:nvSpPr>
          <p:cNvPr id="170" name="print(a)でも同じ結果が表示されます"/>
          <p:cNvSpPr txBox="1"/>
          <p:nvPr/>
        </p:nvSpPr>
        <p:spPr>
          <a:xfrm>
            <a:off x="7054036" y="524445"/>
            <a:ext cx="10275927"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print(a)でも同じ結果が表示されます</a:t>
            </a:r>
          </a:p>
        </p:txBody>
      </p:sp>
      <p:sp>
        <p:nvSpPr>
          <p:cNvPr id="171" name="Colaboratoryではセルの中の最後の行にある変数はそのままでも出力(print)されます"/>
          <p:cNvSpPr txBox="1"/>
          <p:nvPr/>
        </p:nvSpPr>
        <p:spPr>
          <a:xfrm>
            <a:off x="350850" y="11167006"/>
            <a:ext cx="23682300"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Colaboratoryではセルの中の最後の行にある変数はそのままでも出力(print)されます</a:t>
            </a:r>
          </a:p>
        </p:txBody>
      </p:sp>
      <p:sp>
        <p:nvSpPr>
          <p:cNvPr id="172" name="(これはconsoleやanacondaのJupyter notebookでも同様です。)"/>
          <p:cNvSpPr txBox="1"/>
          <p:nvPr/>
        </p:nvSpPr>
        <p:spPr>
          <a:xfrm>
            <a:off x="2668314" y="12172291"/>
            <a:ext cx="19047372"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(これはconsoleやanacondaのJupyter notebookでも同様です。)</a:t>
            </a:r>
          </a:p>
        </p:txBody>
      </p:sp>
      <p:sp>
        <p:nvSpPr>
          <p:cNvPr id="2" name="スライド番号プレースホルダー 1">
            <a:extLst>
              <a:ext uri="{FF2B5EF4-FFF2-40B4-BE49-F238E27FC236}">
                <a16:creationId xmlns:a16="http://schemas.microsoft.com/office/drawing/2014/main" id="{1E3D42EC-3C75-9059-C80D-00B72151E98C}"/>
              </a:ext>
            </a:extLst>
          </p:cNvPr>
          <p:cNvSpPr>
            <a:spLocks noGrp="1"/>
          </p:cNvSpPr>
          <p:nvPr>
            <p:ph type="sldNum" sz="quarter" idx="2"/>
          </p:nvPr>
        </p:nvSpPr>
        <p:spPr/>
        <p:txBody>
          <a:bodyPr/>
          <a:lstStyle/>
          <a:p>
            <a:fld id="{86CB4B4D-7CA3-9044-876B-883B54F8677D}" type="slidenum">
              <a:rPr lang="en-US" altLang="ja-JP"/>
              <a:t>20</a:t>
            </a:fld>
            <a:endParaRPr lang="ja-JP" alt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スクリーンショット 2022-01-06 23.28.35.png" descr="スクリーンショット 2022-01-06 23.28.35.png"/>
          <p:cNvPicPr>
            <a:picLocks noChangeAspect="1"/>
          </p:cNvPicPr>
          <p:nvPr/>
        </p:nvPicPr>
        <p:blipFill>
          <a:blip r:embed="rId2"/>
          <a:stretch>
            <a:fillRect/>
          </a:stretch>
        </p:blipFill>
        <p:spPr>
          <a:xfrm>
            <a:off x="5338320" y="2157242"/>
            <a:ext cx="13200605" cy="8322862"/>
          </a:xfrm>
          <a:prstGeom prst="rect">
            <a:avLst/>
          </a:prstGeom>
          <a:ln w="25400">
            <a:solidFill>
              <a:srgbClr val="000000"/>
            </a:solidFill>
            <a:miter lim="400000"/>
          </a:ln>
        </p:spPr>
      </p:pic>
      <p:sp>
        <p:nvSpPr>
          <p:cNvPr id="175" name="1つのセルの中には何行でも書けます。"/>
          <p:cNvSpPr txBox="1"/>
          <p:nvPr/>
        </p:nvSpPr>
        <p:spPr>
          <a:xfrm>
            <a:off x="6622186" y="632407"/>
            <a:ext cx="10632873"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1つのセルの中には何行でも書けます。</a:t>
            </a:r>
          </a:p>
        </p:txBody>
      </p:sp>
      <p:sp>
        <p:nvSpPr>
          <p:cNvPr id="176" name="変数名のみで実行結果されるのはセルの最後の行の変数だけです"/>
          <p:cNvSpPr txBox="1"/>
          <p:nvPr/>
        </p:nvSpPr>
        <p:spPr>
          <a:xfrm>
            <a:off x="3479800" y="11512486"/>
            <a:ext cx="17424400"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変数名のみで実行結果されるのはセルの最後の行の変数だけです</a:t>
            </a:r>
          </a:p>
        </p:txBody>
      </p:sp>
      <p:sp>
        <p:nvSpPr>
          <p:cNvPr id="2" name="スライド番号プレースホルダー 1">
            <a:extLst>
              <a:ext uri="{FF2B5EF4-FFF2-40B4-BE49-F238E27FC236}">
                <a16:creationId xmlns:a16="http://schemas.microsoft.com/office/drawing/2014/main" id="{3CCBC1F7-6C4B-57AC-4D39-6E343F638355}"/>
              </a:ext>
            </a:extLst>
          </p:cNvPr>
          <p:cNvSpPr>
            <a:spLocks noGrp="1"/>
          </p:cNvSpPr>
          <p:nvPr>
            <p:ph type="sldNum" sz="quarter" idx="2"/>
          </p:nvPr>
        </p:nvSpPr>
        <p:spPr/>
        <p:txBody>
          <a:bodyPr/>
          <a:lstStyle/>
          <a:p>
            <a:fld id="{86CB4B4D-7CA3-9044-876B-883B54F8677D}" type="slidenum">
              <a:rPr lang="en-US" altLang="ja-JP"/>
              <a:t>21</a:t>
            </a:fld>
            <a:endParaRPr lang="ja-JP" alt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スクリーンショット 2022-01-06 23.30.56.png" descr="スクリーンショット 2022-01-06 23.30.56.png"/>
          <p:cNvPicPr>
            <a:picLocks noChangeAspect="1"/>
          </p:cNvPicPr>
          <p:nvPr/>
        </p:nvPicPr>
        <p:blipFill>
          <a:blip r:embed="rId2"/>
          <a:stretch>
            <a:fillRect/>
          </a:stretch>
        </p:blipFill>
        <p:spPr>
          <a:xfrm>
            <a:off x="6419718" y="2942887"/>
            <a:ext cx="11544564" cy="7830226"/>
          </a:xfrm>
          <a:prstGeom prst="rect">
            <a:avLst/>
          </a:prstGeom>
          <a:ln w="25400">
            <a:solidFill>
              <a:srgbClr val="000000"/>
            </a:solidFill>
            <a:miter lim="400000"/>
          </a:ln>
        </p:spPr>
      </p:pic>
      <p:sp>
        <p:nvSpPr>
          <p:cNvPr id="179" name="print関数を使えばどちらも変数の中身が表示されます"/>
          <p:cNvSpPr txBox="1"/>
          <p:nvPr/>
        </p:nvSpPr>
        <p:spPr>
          <a:xfrm>
            <a:off x="4799546" y="826740"/>
            <a:ext cx="14784909"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print関数を使えばどちらも変数の中身が表示されます</a:t>
            </a:r>
          </a:p>
        </p:txBody>
      </p:sp>
      <p:sp>
        <p:nvSpPr>
          <p:cNvPr id="2" name="スライド番号プレースホルダー 1">
            <a:extLst>
              <a:ext uri="{FF2B5EF4-FFF2-40B4-BE49-F238E27FC236}">
                <a16:creationId xmlns:a16="http://schemas.microsoft.com/office/drawing/2014/main" id="{E7881270-8322-4FCE-5151-ECE22CFAAFC5}"/>
              </a:ext>
            </a:extLst>
          </p:cNvPr>
          <p:cNvSpPr>
            <a:spLocks noGrp="1"/>
          </p:cNvSpPr>
          <p:nvPr>
            <p:ph type="sldNum" sz="quarter" idx="2"/>
          </p:nvPr>
        </p:nvSpPr>
        <p:spPr/>
        <p:txBody>
          <a:bodyPr/>
          <a:lstStyle/>
          <a:p>
            <a:fld id="{86CB4B4D-7CA3-9044-876B-883B54F8677D}" type="slidenum">
              <a:rPr lang="en-US" altLang="ja-JP"/>
              <a:t>22</a:t>
            </a:fld>
            <a:endParaRPr lang="ja-JP" alt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スクリーンショット 2022-01-06 23.32.42.png" descr="スクリーンショット 2022-01-06 23.32.42.png"/>
          <p:cNvPicPr>
            <a:picLocks noChangeAspect="1"/>
          </p:cNvPicPr>
          <p:nvPr/>
        </p:nvPicPr>
        <p:blipFill>
          <a:blip r:embed="rId2"/>
          <a:stretch>
            <a:fillRect/>
          </a:stretch>
        </p:blipFill>
        <p:spPr>
          <a:xfrm>
            <a:off x="3707261" y="1919632"/>
            <a:ext cx="17663715" cy="9876736"/>
          </a:xfrm>
          <a:prstGeom prst="rect">
            <a:avLst/>
          </a:prstGeom>
          <a:ln w="25400">
            <a:solidFill>
              <a:srgbClr val="000000"/>
            </a:solidFill>
            <a:miter lim="400000"/>
          </a:ln>
        </p:spPr>
      </p:pic>
      <p:sp>
        <p:nvSpPr>
          <p:cNvPr id="182" name="「ファイル」→「保存」でノートブックを保存することが出来ます"/>
          <p:cNvSpPr txBox="1"/>
          <p:nvPr/>
        </p:nvSpPr>
        <p:spPr>
          <a:xfrm>
            <a:off x="3229101" y="610815"/>
            <a:ext cx="17925797"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「ファイル」→「保存」でノートブックを保存することが出来ます</a:t>
            </a:r>
          </a:p>
        </p:txBody>
      </p:sp>
      <p:sp>
        <p:nvSpPr>
          <p:cNvPr id="183" name="command + S でも保存出来ます"/>
          <p:cNvSpPr txBox="1"/>
          <p:nvPr/>
        </p:nvSpPr>
        <p:spPr>
          <a:xfrm>
            <a:off x="4647631" y="12125799"/>
            <a:ext cx="8056693"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rPr lang="en-US" dirty="0"/>
              <a:t>CTRL</a:t>
            </a:r>
            <a:r>
              <a:rPr dirty="0"/>
              <a:t> + </a:t>
            </a:r>
            <a:r>
              <a:rPr lang="en-US" dirty="0"/>
              <a:t>s</a:t>
            </a:r>
            <a:r>
              <a:rPr dirty="0"/>
              <a:t> </a:t>
            </a:r>
            <a:r>
              <a:rPr dirty="0" err="1"/>
              <a:t>でも保存出来ます</a:t>
            </a:r>
            <a:endParaRPr dirty="0"/>
          </a:p>
        </p:txBody>
      </p:sp>
      <p:sp>
        <p:nvSpPr>
          <p:cNvPr id="2" name="command + S でも保存出来ます">
            <a:extLst>
              <a:ext uri="{FF2B5EF4-FFF2-40B4-BE49-F238E27FC236}">
                <a16:creationId xmlns:a16="http://schemas.microsoft.com/office/drawing/2014/main" id="{E13D8A9B-658B-8B6D-9A01-7FC46EE9C849}"/>
              </a:ext>
            </a:extLst>
          </p:cNvPr>
          <p:cNvSpPr txBox="1"/>
          <p:nvPr/>
        </p:nvSpPr>
        <p:spPr>
          <a:xfrm>
            <a:off x="12771193" y="12114748"/>
            <a:ext cx="8741175"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rPr lang="en-US" dirty="0"/>
              <a:t>(</a:t>
            </a:r>
            <a:r>
              <a:rPr lang="en-US" dirty="0" err="1"/>
              <a:t>Macの場合は</a:t>
            </a:r>
            <a:r>
              <a:rPr dirty="0" err="1"/>
              <a:t>command</a:t>
            </a:r>
            <a:r>
              <a:rPr dirty="0"/>
              <a:t> + </a:t>
            </a:r>
            <a:r>
              <a:rPr lang="en-US" dirty="0"/>
              <a:t>s)</a:t>
            </a:r>
            <a:endParaRPr dirty="0"/>
          </a:p>
        </p:txBody>
      </p:sp>
      <p:sp>
        <p:nvSpPr>
          <p:cNvPr id="3" name="スライド番号プレースホルダー 2">
            <a:extLst>
              <a:ext uri="{FF2B5EF4-FFF2-40B4-BE49-F238E27FC236}">
                <a16:creationId xmlns:a16="http://schemas.microsoft.com/office/drawing/2014/main" id="{5544AA6B-2AD7-D56B-73B8-246E478A5401}"/>
              </a:ext>
            </a:extLst>
          </p:cNvPr>
          <p:cNvSpPr>
            <a:spLocks noGrp="1"/>
          </p:cNvSpPr>
          <p:nvPr>
            <p:ph type="sldNum" sz="quarter" idx="2"/>
          </p:nvPr>
        </p:nvSpPr>
        <p:spPr/>
        <p:txBody>
          <a:bodyPr/>
          <a:lstStyle/>
          <a:p>
            <a:fld id="{86CB4B4D-7CA3-9044-876B-883B54F8677D}" type="slidenum">
              <a:rPr lang="en-US" altLang="ja-JP"/>
              <a:t>23</a:t>
            </a:fld>
            <a:endParaRPr lang="ja-JP" altLang="en-US"/>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スクリーンショット 2022-01-06 23.35.14.png" descr="スクリーンショット 2022-01-06 23.35.14.png"/>
          <p:cNvPicPr>
            <a:picLocks noChangeAspect="1"/>
          </p:cNvPicPr>
          <p:nvPr/>
        </p:nvPicPr>
        <p:blipFill>
          <a:blip r:embed="rId2"/>
          <a:stretch>
            <a:fillRect/>
          </a:stretch>
        </p:blipFill>
        <p:spPr>
          <a:xfrm>
            <a:off x="2415282" y="1682775"/>
            <a:ext cx="19553436" cy="10950440"/>
          </a:xfrm>
          <a:prstGeom prst="rect">
            <a:avLst/>
          </a:prstGeom>
          <a:ln w="25400">
            <a:solidFill>
              <a:srgbClr val="000000"/>
            </a:solidFill>
            <a:miter lim="400000"/>
          </a:ln>
        </p:spPr>
      </p:pic>
      <p:sp>
        <p:nvSpPr>
          <p:cNvPr id="186" name="ファイル名をクリックすると青枠になりファイル名を変更できます"/>
          <p:cNvSpPr txBox="1"/>
          <p:nvPr/>
        </p:nvSpPr>
        <p:spPr>
          <a:xfrm>
            <a:off x="3229101" y="610815"/>
            <a:ext cx="17961611"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ファイル名をクリックすると青枠になりファイル名を変更できます</a:t>
            </a:r>
          </a:p>
        </p:txBody>
      </p:sp>
      <p:sp>
        <p:nvSpPr>
          <p:cNvPr id="2" name="スライド番号プレースホルダー 1">
            <a:extLst>
              <a:ext uri="{FF2B5EF4-FFF2-40B4-BE49-F238E27FC236}">
                <a16:creationId xmlns:a16="http://schemas.microsoft.com/office/drawing/2014/main" id="{03592D7A-6D18-0F4D-233A-5413D313460B}"/>
              </a:ext>
            </a:extLst>
          </p:cNvPr>
          <p:cNvSpPr>
            <a:spLocks noGrp="1"/>
          </p:cNvSpPr>
          <p:nvPr>
            <p:ph type="sldNum" sz="quarter" idx="2"/>
          </p:nvPr>
        </p:nvSpPr>
        <p:spPr/>
        <p:txBody>
          <a:bodyPr/>
          <a:lstStyle/>
          <a:p>
            <a:fld id="{86CB4B4D-7CA3-9044-876B-883B54F8677D}" type="slidenum">
              <a:rPr lang="en-US" altLang="ja-JP"/>
              <a:t>24</a:t>
            </a:fld>
            <a:endParaRPr lang="ja-JP" alt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スクリーンショット 2022-01-06 23.36.33.png" descr="スクリーンショット 2022-01-06 23.36.33.png"/>
          <p:cNvPicPr>
            <a:picLocks noChangeAspect="1"/>
          </p:cNvPicPr>
          <p:nvPr/>
        </p:nvPicPr>
        <p:blipFill>
          <a:blip r:embed="rId2"/>
          <a:stretch>
            <a:fillRect/>
          </a:stretch>
        </p:blipFill>
        <p:spPr>
          <a:xfrm>
            <a:off x="2597150" y="2057362"/>
            <a:ext cx="19189700" cy="10731501"/>
          </a:xfrm>
          <a:prstGeom prst="rect">
            <a:avLst/>
          </a:prstGeom>
          <a:ln w="25400">
            <a:solidFill>
              <a:srgbClr val="000000"/>
            </a:solidFill>
            <a:miter lim="400000"/>
          </a:ln>
        </p:spPr>
      </p:pic>
      <p:sp>
        <p:nvSpPr>
          <p:cNvPr id="189" name="20220106.ipynbに変更出来ました"/>
          <p:cNvSpPr txBox="1"/>
          <p:nvPr/>
        </p:nvSpPr>
        <p:spPr>
          <a:xfrm>
            <a:off x="7075525" y="610815"/>
            <a:ext cx="10232950" cy="704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20220106.ipynbに変更出来ました</a:t>
            </a:r>
          </a:p>
        </p:txBody>
      </p:sp>
      <p:sp>
        <p:nvSpPr>
          <p:cNvPr id="2" name="スライド番号プレースホルダー 1">
            <a:extLst>
              <a:ext uri="{FF2B5EF4-FFF2-40B4-BE49-F238E27FC236}">
                <a16:creationId xmlns:a16="http://schemas.microsoft.com/office/drawing/2014/main" id="{2D5A6867-84BD-5BDC-5CF5-CFCB00CA10B4}"/>
              </a:ext>
            </a:extLst>
          </p:cNvPr>
          <p:cNvSpPr>
            <a:spLocks noGrp="1"/>
          </p:cNvSpPr>
          <p:nvPr>
            <p:ph type="sldNum" sz="quarter" idx="2"/>
          </p:nvPr>
        </p:nvSpPr>
        <p:spPr/>
        <p:txBody>
          <a:bodyPr/>
          <a:lstStyle/>
          <a:p>
            <a:fld id="{86CB4B4D-7CA3-9044-876B-883B54F8677D}" type="slidenum">
              <a:rPr lang="en-US" altLang="ja-JP"/>
              <a:t>25</a:t>
            </a:fld>
            <a:endParaRPr lang="ja-JP" alt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99D25405-C092-88D3-9783-471378D60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016" y="2184908"/>
            <a:ext cx="14459967" cy="8251394"/>
          </a:xfrm>
          <a:prstGeom prst="rect">
            <a:avLst/>
          </a:prstGeom>
        </p:spPr>
      </p:pic>
      <p:sp>
        <p:nvSpPr>
          <p:cNvPr id="6" name="20220106.ipynbに変更出来ました">
            <a:extLst>
              <a:ext uri="{FF2B5EF4-FFF2-40B4-BE49-F238E27FC236}">
                <a16:creationId xmlns:a16="http://schemas.microsoft.com/office/drawing/2014/main" id="{D0FC1795-0AF1-8953-0C12-4F91C88DA960}"/>
              </a:ext>
            </a:extLst>
          </p:cNvPr>
          <p:cNvSpPr txBox="1"/>
          <p:nvPr/>
        </p:nvSpPr>
        <p:spPr>
          <a:xfrm>
            <a:off x="7989925" y="586883"/>
            <a:ext cx="7468391"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a:t>型は</a:t>
            </a:r>
            <a:r>
              <a:rPr lang="en-US" altLang="ja-JP"/>
              <a:t>type</a:t>
            </a:r>
            <a:r>
              <a:rPr lang="ja-JP" altLang="en-US"/>
              <a:t>で調べます</a:t>
            </a:r>
            <a:r>
              <a:rPr lang="en-US" altLang="ja-JP"/>
              <a:t>(</a:t>
            </a:r>
            <a:r>
              <a:rPr lang="ja-JP" altLang="en-US"/>
              <a:t>復習</a:t>
            </a:r>
            <a:r>
              <a:rPr lang="en-US" altLang="ja-JP"/>
              <a:t>)</a:t>
            </a:r>
            <a:endParaRPr/>
          </a:p>
        </p:txBody>
      </p:sp>
      <p:sp>
        <p:nvSpPr>
          <p:cNvPr id="7" name="20220106.ipynbに変更出来ました">
            <a:extLst>
              <a:ext uri="{FF2B5EF4-FFF2-40B4-BE49-F238E27FC236}">
                <a16:creationId xmlns:a16="http://schemas.microsoft.com/office/drawing/2014/main" id="{474DB243-A4F8-3047-14F6-2B8885A2B22E}"/>
              </a:ext>
            </a:extLst>
          </p:cNvPr>
          <p:cNvSpPr txBox="1"/>
          <p:nvPr/>
        </p:nvSpPr>
        <p:spPr>
          <a:xfrm>
            <a:off x="5414700" y="11208460"/>
            <a:ext cx="12618839" cy="1549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en-US" altLang="ja-JP"/>
              <a:t>spyder</a:t>
            </a:r>
            <a:r>
              <a:rPr lang="ja-JP" altLang="en-US"/>
              <a:t>の変数エクスプローラーがないため、</a:t>
            </a:r>
            <a:endParaRPr lang="en-US" altLang="ja-JP"/>
          </a:p>
          <a:p>
            <a:pPr algn="ctr"/>
            <a:r>
              <a:rPr lang="ja-JP" altLang="en-US"/>
              <a:t>変数の型は</a:t>
            </a:r>
            <a:r>
              <a:rPr lang="en-US" altLang="ja-JP"/>
              <a:t>type</a:t>
            </a:r>
            <a:r>
              <a:rPr lang="ja-JP" altLang="en-US"/>
              <a:t>で調べる必要があります</a:t>
            </a:r>
            <a:endParaRPr/>
          </a:p>
        </p:txBody>
      </p:sp>
      <p:sp>
        <p:nvSpPr>
          <p:cNvPr id="2" name="スライド番号プレースホルダー 1">
            <a:extLst>
              <a:ext uri="{FF2B5EF4-FFF2-40B4-BE49-F238E27FC236}">
                <a16:creationId xmlns:a16="http://schemas.microsoft.com/office/drawing/2014/main" id="{7A1E90AF-452F-DAE2-F945-9B8EFD2ED5C1}"/>
              </a:ext>
            </a:extLst>
          </p:cNvPr>
          <p:cNvSpPr>
            <a:spLocks noGrp="1"/>
          </p:cNvSpPr>
          <p:nvPr>
            <p:ph type="sldNum" sz="quarter" idx="2"/>
          </p:nvPr>
        </p:nvSpPr>
        <p:spPr/>
        <p:txBody>
          <a:bodyPr/>
          <a:lstStyle/>
          <a:p>
            <a:fld id="{86CB4B4D-7CA3-9044-876B-883B54F8677D}" type="slidenum">
              <a:rPr lang="en-US" altLang="ja-JP"/>
              <a:t>26</a:t>
            </a:fld>
            <a:endParaRPr lang="ja-JP" altLang="en-US"/>
          </a:p>
        </p:txBody>
      </p:sp>
    </p:spTree>
    <p:extLst>
      <p:ext uri="{BB962C8B-B14F-4D97-AF65-F5344CB8AC3E}">
        <p14:creationId xmlns:p14="http://schemas.microsoft.com/office/powerpoint/2010/main" val="50257019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B2756147-C35B-BF5E-F0EB-E4151F8B66D8}"/>
              </a:ext>
            </a:extLst>
          </p:cNvPr>
          <p:cNvPicPr>
            <a:picLocks noChangeAspect="1"/>
          </p:cNvPicPr>
          <p:nvPr/>
        </p:nvPicPr>
        <p:blipFill rotWithShape="1">
          <a:blip r:embed="rId2">
            <a:extLst>
              <a:ext uri="{28A0092B-C50C-407E-A947-70E740481C1C}">
                <a14:useLocalDpi xmlns:a14="http://schemas.microsoft.com/office/drawing/2010/main" val="0"/>
              </a:ext>
            </a:extLst>
          </a:blip>
          <a:srcRect t="86790"/>
          <a:stretch/>
        </p:blipFill>
        <p:spPr>
          <a:xfrm>
            <a:off x="3406521" y="2382514"/>
            <a:ext cx="17570958" cy="620920"/>
          </a:xfrm>
          <a:prstGeom prst="rect">
            <a:avLst/>
          </a:prstGeom>
          <a:ln>
            <a:solidFill>
              <a:schemeClr val="tx1"/>
            </a:solidFill>
          </a:ln>
        </p:spPr>
      </p:pic>
      <p:sp>
        <p:nvSpPr>
          <p:cNvPr id="4" name="20220106.ipynbに変更出来ました">
            <a:extLst>
              <a:ext uri="{FF2B5EF4-FFF2-40B4-BE49-F238E27FC236}">
                <a16:creationId xmlns:a16="http://schemas.microsoft.com/office/drawing/2014/main" id="{9A204DD3-9624-234E-B06E-B659F2AC6D80}"/>
              </a:ext>
            </a:extLst>
          </p:cNvPr>
          <p:cNvSpPr txBox="1"/>
          <p:nvPr/>
        </p:nvSpPr>
        <p:spPr>
          <a:xfrm>
            <a:off x="7218689" y="521963"/>
            <a:ext cx="994663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sz="5400"/>
              <a:t>ライブラリを使う</a:t>
            </a:r>
            <a:r>
              <a:rPr lang="en-US" altLang="ja-JP" sz="5400"/>
              <a:t>(matplotlib)</a:t>
            </a:r>
            <a:endParaRPr sz="5400"/>
          </a:p>
        </p:txBody>
      </p:sp>
      <p:pic>
        <p:nvPicPr>
          <p:cNvPr id="8" name="図 7" descr="グラフ, 折れ線グラフ&#10;&#10;自動的に生成された説明">
            <a:extLst>
              <a:ext uri="{FF2B5EF4-FFF2-40B4-BE49-F238E27FC236}">
                <a16:creationId xmlns:a16="http://schemas.microsoft.com/office/drawing/2014/main" id="{4E7B7A03-028F-E8DA-CC6B-A99A96A06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521" y="3411787"/>
            <a:ext cx="9541383" cy="6892426"/>
          </a:xfrm>
          <a:prstGeom prst="rect">
            <a:avLst/>
          </a:prstGeom>
          <a:ln>
            <a:solidFill>
              <a:schemeClr val="tx1"/>
            </a:solidFill>
          </a:ln>
        </p:spPr>
      </p:pic>
      <p:sp>
        <p:nvSpPr>
          <p:cNvPr id="9" name="20220106.ipynbに変更出来ました">
            <a:extLst>
              <a:ext uri="{FF2B5EF4-FFF2-40B4-BE49-F238E27FC236}">
                <a16:creationId xmlns:a16="http://schemas.microsoft.com/office/drawing/2014/main" id="{B335092F-2320-72C3-0D36-05A10E926C5B}"/>
              </a:ext>
            </a:extLst>
          </p:cNvPr>
          <p:cNvSpPr txBox="1"/>
          <p:nvPr/>
        </p:nvSpPr>
        <p:spPr>
          <a:xfrm>
            <a:off x="1447883" y="11081037"/>
            <a:ext cx="21488254"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en-US" altLang="ja-JP" sz="5400"/>
              <a:t>matplotlib</a:t>
            </a:r>
            <a:r>
              <a:rPr lang="ja-JP" altLang="en-US" sz="5400"/>
              <a:t>は</a:t>
            </a:r>
            <a:r>
              <a:rPr lang="en-US" altLang="ja-JP" sz="5400"/>
              <a:t>spyder</a:t>
            </a:r>
            <a:r>
              <a:rPr lang="ja-JP" altLang="en-US" sz="5400"/>
              <a:t>では</a:t>
            </a:r>
            <a:r>
              <a:rPr lang="en-US" altLang="ja-JP" sz="5400"/>
              <a:t>1</a:t>
            </a:r>
            <a:r>
              <a:rPr lang="ja-JP" altLang="en-US" sz="5400"/>
              <a:t>行ずつでなく一度に実行していました。</a:t>
            </a:r>
            <a:endParaRPr lang="en-US" altLang="ja-JP" sz="5400"/>
          </a:p>
          <a:p>
            <a:pPr algn="ctr"/>
            <a:r>
              <a:rPr lang="en-US" sz="5400"/>
              <a:t>colaboratory</a:t>
            </a:r>
            <a:r>
              <a:rPr lang="ja-JP" altLang="en-US" sz="5400"/>
              <a:t>では</a:t>
            </a:r>
            <a:r>
              <a:rPr lang="en-US" altLang="ja-JP" sz="5400"/>
              <a:t>1</a:t>
            </a:r>
            <a:r>
              <a:rPr lang="ja-JP" altLang="en-US" sz="5400"/>
              <a:t>つのセル単位で実行します</a:t>
            </a:r>
            <a:endParaRPr sz="5400"/>
          </a:p>
        </p:txBody>
      </p:sp>
      <p:pic>
        <p:nvPicPr>
          <p:cNvPr id="2" name="図 1" descr="グラフ, 折れ線グラフ&#10;&#10;自動的に生成された説明">
            <a:extLst>
              <a:ext uri="{FF2B5EF4-FFF2-40B4-BE49-F238E27FC236}">
                <a16:creationId xmlns:a16="http://schemas.microsoft.com/office/drawing/2014/main" id="{2C25D8AE-67E7-A70F-1F3F-C9AB3524CB28}"/>
              </a:ext>
            </a:extLst>
          </p:cNvPr>
          <p:cNvPicPr>
            <a:picLocks noChangeAspect="1"/>
          </p:cNvPicPr>
          <p:nvPr/>
        </p:nvPicPr>
        <p:blipFill rotWithShape="1">
          <a:blip r:embed="rId3">
            <a:extLst>
              <a:ext uri="{28A0092B-C50C-407E-A947-70E740481C1C}">
                <a14:useLocalDpi xmlns:a14="http://schemas.microsoft.com/office/drawing/2010/main" val="0"/>
              </a:ext>
            </a:extLst>
          </a:blip>
          <a:srcRect r="76332" b="81049"/>
          <a:stretch/>
        </p:blipFill>
        <p:spPr>
          <a:xfrm>
            <a:off x="13692931" y="3411786"/>
            <a:ext cx="7846528" cy="4538413"/>
          </a:xfrm>
          <a:prstGeom prst="rect">
            <a:avLst/>
          </a:prstGeom>
          <a:ln>
            <a:solidFill>
              <a:schemeClr val="tx1"/>
            </a:solidFill>
          </a:ln>
        </p:spPr>
      </p:pic>
      <p:sp>
        <p:nvSpPr>
          <p:cNvPr id="5" name="スライド番号プレースホルダー 4">
            <a:extLst>
              <a:ext uri="{FF2B5EF4-FFF2-40B4-BE49-F238E27FC236}">
                <a16:creationId xmlns:a16="http://schemas.microsoft.com/office/drawing/2014/main" id="{1C890BD3-D69A-D7A7-DCB8-F21E1051DEA0}"/>
              </a:ext>
            </a:extLst>
          </p:cNvPr>
          <p:cNvSpPr>
            <a:spLocks noGrp="1"/>
          </p:cNvSpPr>
          <p:nvPr>
            <p:ph type="sldNum" sz="quarter" idx="2"/>
          </p:nvPr>
        </p:nvSpPr>
        <p:spPr/>
        <p:txBody>
          <a:bodyPr/>
          <a:lstStyle/>
          <a:p>
            <a:fld id="{86CB4B4D-7CA3-9044-876B-883B54F8677D}" type="slidenum">
              <a:rPr lang="en-US" altLang="ja-JP"/>
              <a:t>27</a:t>
            </a:fld>
            <a:endParaRPr lang="ja-JP" altLang="en-US"/>
          </a:p>
        </p:txBody>
      </p:sp>
    </p:spTree>
    <p:extLst>
      <p:ext uri="{BB962C8B-B14F-4D97-AF65-F5344CB8AC3E}">
        <p14:creationId xmlns:p14="http://schemas.microsoft.com/office/powerpoint/2010/main" val="415605391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0220106.ipynbに変更出来ました">
            <a:extLst>
              <a:ext uri="{FF2B5EF4-FFF2-40B4-BE49-F238E27FC236}">
                <a16:creationId xmlns:a16="http://schemas.microsoft.com/office/drawing/2014/main" id="{2966506E-52AF-5283-DA1F-7BA9F4BF88C9}"/>
              </a:ext>
            </a:extLst>
          </p:cNvPr>
          <p:cNvSpPr txBox="1"/>
          <p:nvPr/>
        </p:nvSpPr>
        <p:spPr>
          <a:xfrm>
            <a:off x="9370722" y="521963"/>
            <a:ext cx="564257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sz="5400"/>
              <a:t>ライブラリを使う</a:t>
            </a:r>
            <a:endParaRPr sz="5400"/>
          </a:p>
        </p:txBody>
      </p:sp>
      <p:sp>
        <p:nvSpPr>
          <p:cNvPr id="3" name="20220106.ipynbに変更出来ました">
            <a:extLst>
              <a:ext uri="{FF2B5EF4-FFF2-40B4-BE49-F238E27FC236}">
                <a16:creationId xmlns:a16="http://schemas.microsoft.com/office/drawing/2014/main" id="{CE6C0ED0-D6CC-D39A-1B11-5ECCB24E6DC0}"/>
              </a:ext>
            </a:extLst>
          </p:cNvPr>
          <p:cNvSpPr txBox="1"/>
          <p:nvPr/>
        </p:nvSpPr>
        <p:spPr>
          <a:xfrm>
            <a:off x="3138239" y="2137403"/>
            <a:ext cx="1810752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sz="5400"/>
              <a:t>ライブラリは標準ライブラリと外部ライブラリがあります</a:t>
            </a:r>
            <a:endParaRPr sz="5400"/>
          </a:p>
        </p:txBody>
      </p:sp>
      <p:sp>
        <p:nvSpPr>
          <p:cNvPr id="4" name="20220106.ipynbに変更出来ました">
            <a:extLst>
              <a:ext uri="{FF2B5EF4-FFF2-40B4-BE49-F238E27FC236}">
                <a16:creationId xmlns:a16="http://schemas.microsoft.com/office/drawing/2014/main" id="{FFCE9411-7E5B-B041-87FE-46348BC22739}"/>
              </a:ext>
            </a:extLst>
          </p:cNvPr>
          <p:cNvSpPr txBox="1"/>
          <p:nvPr/>
        </p:nvSpPr>
        <p:spPr>
          <a:xfrm>
            <a:off x="3917273" y="3691287"/>
            <a:ext cx="15781564" cy="1456809"/>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rPr lang="en-US" sz="4400"/>
              <a:t>標準ライブラリ：最初からpythonに備わっているライブラリ</a:t>
            </a:r>
          </a:p>
          <a:p>
            <a:r>
              <a:rPr lang="en-US" sz="4400"/>
              <a:t>外部ライブラリ：外からインストールするライブラリ</a:t>
            </a:r>
            <a:endParaRPr sz="4400"/>
          </a:p>
        </p:txBody>
      </p:sp>
      <p:sp>
        <p:nvSpPr>
          <p:cNvPr id="5" name="20220106.ipynbに変更出来ました">
            <a:extLst>
              <a:ext uri="{FF2B5EF4-FFF2-40B4-BE49-F238E27FC236}">
                <a16:creationId xmlns:a16="http://schemas.microsoft.com/office/drawing/2014/main" id="{6C2AF15A-E4AA-76F7-D1E9-7CDDD46D85CD}"/>
              </a:ext>
            </a:extLst>
          </p:cNvPr>
          <p:cNvSpPr txBox="1"/>
          <p:nvPr/>
        </p:nvSpPr>
        <p:spPr>
          <a:xfrm>
            <a:off x="1479932" y="5768391"/>
            <a:ext cx="21424135" cy="4257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rPr lang="ja-JP" altLang="en-US" sz="5400"/>
              <a:t>・</a:t>
            </a:r>
            <a:r>
              <a:rPr lang="en-US" altLang="ja-JP" sz="5400"/>
              <a:t>matplotlib</a:t>
            </a:r>
            <a:r>
              <a:rPr lang="ja-JP" altLang="en-US" sz="5400"/>
              <a:t>は外部ライブラリなので本来はインストールする必要</a:t>
            </a:r>
            <a:endParaRPr lang="en-US" altLang="ja-JP" sz="5400"/>
          </a:p>
          <a:p>
            <a:r>
              <a:rPr lang="en-US" altLang="ja-JP" sz="5400"/>
              <a:t>   </a:t>
            </a:r>
            <a:r>
              <a:rPr lang="ja-JP" altLang="en-US" sz="5400"/>
              <a:t>があります。</a:t>
            </a:r>
            <a:endParaRPr lang="en-US" altLang="ja-JP" sz="5400"/>
          </a:p>
          <a:p>
            <a:r>
              <a:rPr lang="ja-JP" altLang="en-US" sz="5400"/>
              <a:t>・</a:t>
            </a:r>
            <a:r>
              <a:rPr lang="en-US" altLang="ja-JP" sz="5400"/>
              <a:t>WinPython</a:t>
            </a:r>
            <a:r>
              <a:rPr lang="ja-JP" altLang="en-US" sz="5400"/>
              <a:t>では授業で扱うライブラリがインストール済みのもの</a:t>
            </a:r>
            <a:endParaRPr lang="en-US" altLang="ja-JP" sz="5400"/>
          </a:p>
          <a:p>
            <a:r>
              <a:rPr lang="ja-JP" altLang="en-US" sz="5400"/>
              <a:t>　をダウンロードしてました。</a:t>
            </a:r>
            <a:endParaRPr lang="en-US" altLang="ja-JP" sz="5400"/>
          </a:p>
          <a:p>
            <a:r>
              <a:rPr lang="ja-JP" altLang="en-US" sz="5400"/>
              <a:t>・</a:t>
            </a:r>
            <a:r>
              <a:rPr lang="en-US" altLang="ja-JP" sz="5400"/>
              <a:t>Anaconda</a:t>
            </a:r>
            <a:r>
              <a:rPr lang="ja-JP" altLang="en-US" sz="5400"/>
              <a:t>では仮想環境にライブラリをインストールしてました</a:t>
            </a:r>
            <a:endParaRPr sz="5400"/>
          </a:p>
        </p:txBody>
      </p:sp>
      <p:sp>
        <p:nvSpPr>
          <p:cNvPr id="6" name="20220106.ipynbに変更出来ました">
            <a:extLst>
              <a:ext uri="{FF2B5EF4-FFF2-40B4-BE49-F238E27FC236}">
                <a16:creationId xmlns:a16="http://schemas.microsoft.com/office/drawing/2014/main" id="{7301724E-D209-C20F-6233-88862580949A}"/>
              </a:ext>
            </a:extLst>
          </p:cNvPr>
          <p:cNvSpPr txBox="1"/>
          <p:nvPr/>
        </p:nvSpPr>
        <p:spPr>
          <a:xfrm>
            <a:off x="3422082" y="11026854"/>
            <a:ext cx="18054623"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en-US" altLang="ja-JP" sz="5400"/>
              <a:t>colaboratory</a:t>
            </a:r>
            <a:r>
              <a:rPr lang="ja-JP" altLang="en-US" sz="5400"/>
              <a:t>はあらかじめいくつもの外部ライブラリが</a:t>
            </a:r>
            <a:endParaRPr lang="en-US" altLang="ja-JP" sz="5400"/>
          </a:p>
          <a:p>
            <a:pPr algn="ctr"/>
            <a:r>
              <a:rPr lang="ja-JP" altLang="en-US" sz="5400"/>
              <a:t>インストールされた状態で始めることが出来ます</a:t>
            </a:r>
            <a:endParaRPr sz="5400"/>
          </a:p>
        </p:txBody>
      </p:sp>
      <p:sp>
        <p:nvSpPr>
          <p:cNvPr id="7" name="スライド番号プレースホルダー 6">
            <a:extLst>
              <a:ext uri="{FF2B5EF4-FFF2-40B4-BE49-F238E27FC236}">
                <a16:creationId xmlns:a16="http://schemas.microsoft.com/office/drawing/2014/main" id="{F59F9CC1-8767-AC0A-5DB4-EA2EF881708A}"/>
              </a:ext>
            </a:extLst>
          </p:cNvPr>
          <p:cNvSpPr>
            <a:spLocks noGrp="1"/>
          </p:cNvSpPr>
          <p:nvPr>
            <p:ph type="sldNum" sz="quarter" idx="2"/>
          </p:nvPr>
        </p:nvSpPr>
        <p:spPr/>
        <p:txBody>
          <a:bodyPr/>
          <a:lstStyle/>
          <a:p>
            <a:fld id="{86CB4B4D-7CA3-9044-876B-883B54F8677D}" type="slidenum">
              <a:rPr lang="en-US" altLang="ja-JP"/>
              <a:t>28</a:t>
            </a:fld>
            <a:endParaRPr lang="ja-JP" altLang="en-US"/>
          </a:p>
        </p:txBody>
      </p:sp>
    </p:spTree>
    <p:extLst>
      <p:ext uri="{BB962C8B-B14F-4D97-AF65-F5344CB8AC3E}">
        <p14:creationId xmlns:p14="http://schemas.microsoft.com/office/powerpoint/2010/main" val="320211129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0220106.ipynbに変更出来ました">
            <a:extLst>
              <a:ext uri="{FF2B5EF4-FFF2-40B4-BE49-F238E27FC236}">
                <a16:creationId xmlns:a16="http://schemas.microsoft.com/office/drawing/2014/main" id="{2966506E-52AF-5283-DA1F-7BA9F4BF88C9}"/>
              </a:ext>
            </a:extLst>
          </p:cNvPr>
          <p:cNvSpPr txBox="1"/>
          <p:nvPr/>
        </p:nvSpPr>
        <p:spPr>
          <a:xfrm>
            <a:off x="9370722" y="521963"/>
            <a:ext cx="564257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ja-JP" altLang="en-US" sz="5400"/>
              <a:t>ライブラリを使う</a:t>
            </a:r>
            <a:endParaRPr sz="5400"/>
          </a:p>
        </p:txBody>
      </p:sp>
      <p:sp>
        <p:nvSpPr>
          <p:cNvPr id="3" name="20220106.ipynbに変更出来ました">
            <a:extLst>
              <a:ext uri="{FF2B5EF4-FFF2-40B4-BE49-F238E27FC236}">
                <a16:creationId xmlns:a16="http://schemas.microsoft.com/office/drawing/2014/main" id="{CE6C0ED0-D6CC-D39A-1B11-5ECCB24E6DC0}"/>
              </a:ext>
            </a:extLst>
          </p:cNvPr>
          <p:cNvSpPr txBox="1"/>
          <p:nvPr/>
        </p:nvSpPr>
        <p:spPr>
          <a:xfrm>
            <a:off x="997539" y="2075848"/>
            <a:ext cx="2290370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pPr algn="ctr"/>
            <a:r>
              <a:rPr lang="en-US" altLang="ja-JP" sz="5400"/>
              <a:t>!pip list</a:t>
            </a:r>
            <a:r>
              <a:rPr lang="ja-JP" altLang="en-US" sz="5400"/>
              <a:t>と入力すると使用出来るライブラリが一覧として表示されます。</a:t>
            </a:r>
            <a:endParaRPr sz="5400"/>
          </a:p>
        </p:txBody>
      </p:sp>
      <p:pic>
        <p:nvPicPr>
          <p:cNvPr id="8" name="図 7" descr="テーブル&#10;&#10;自動的に生成された説明">
            <a:extLst>
              <a:ext uri="{FF2B5EF4-FFF2-40B4-BE49-F238E27FC236}">
                <a16:creationId xmlns:a16="http://schemas.microsoft.com/office/drawing/2014/main" id="{7A45EFFA-C45F-D268-A61F-161B05E8A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290" y="3781254"/>
            <a:ext cx="11153204" cy="6153492"/>
          </a:xfrm>
          <a:prstGeom prst="rect">
            <a:avLst/>
          </a:prstGeom>
        </p:spPr>
      </p:pic>
      <p:pic>
        <p:nvPicPr>
          <p:cNvPr id="10" name="図 9" descr="テーブル&#10;&#10;自動的に生成された説明">
            <a:extLst>
              <a:ext uri="{FF2B5EF4-FFF2-40B4-BE49-F238E27FC236}">
                <a16:creationId xmlns:a16="http://schemas.microsoft.com/office/drawing/2014/main" id="{51B01586-1038-FD32-441B-DED2F6A55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494" y="5437737"/>
            <a:ext cx="10583358" cy="3998871"/>
          </a:xfrm>
          <a:prstGeom prst="rect">
            <a:avLst/>
          </a:prstGeom>
        </p:spPr>
      </p:pic>
      <p:sp>
        <p:nvSpPr>
          <p:cNvPr id="4" name="スライド番号プレースホルダー 3">
            <a:extLst>
              <a:ext uri="{FF2B5EF4-FFF2-40B4-BE49-F238E27FC236}">
                <a16:creationId xmlns:a16="http://schemas.microsoft.com/office/drawing/2014/main" id="{54D17B44-5BE8-9357-468C-3DC9B9D23D28}"/>
              </a:ext>
            </a:extLst>
          </p:cNvPr>
          <p:cNvSpPr>
            <a:spLocks noGrp="1"/>
          </p:cNvSpPr>
          <p:nvPr>
            <p:ph type="sldNum" sz="quarter" idx="2"/>
          </p:nvPr>
        </p:nvSpPr>
        <p:spPr/>
        <p:txBody>
          <a:bodyPr/>
          <a:lstStyle/>
          <a:p>
            <a:fld id="{86CB4B4D-7CA3-9044-876B-883B54F8677D}" type="slidenum">
              <a:rPr lang="en-US" altLang="ja-JP"/>
              <a:t>29</a:t>
            </a:fld>
            <a:endParaRPr lang="ja-JP" altLang="en-US"/>
          </a:p>
        </p:txBody>
      </p:sp>
    </p:spTree>
    <p:extLst>
      <p:ext uri="{BB962C8B-B14F-4D97-AF65-F5344CB8AC3E}">
        <p14:creationId xmlns:p14="http://schemas.microsoft.com/office/powerpoint/2010/main" val="204969552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colaboratoryとは"/>
          <p:cNvSpPr txBox="1"/>
          <p:nvPr/>
        </p:nvSpPr>
        <p:spPr>
          <a:xfrm>
            <a:off x="7223378" y="526987"/>
            <a:ext cx="9937243" cy="86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a:lvl1pPr>
          </a:lstStyle>
          <a:p>
            <a:r>
              <a:t>google colaboratoryとは</a:t>
            </a:r>
          </a:p>
        </p:txBody>
      </p:sp>
      <p:sp>
        <p:nvSpPr>
          <p:cNvPr id="123" name="特徴…"/>
          <p:cNvSpPr txBox="1"/>
          <p:nvPr/>
        </p:nvSpPr>
        <p:spPr>
          <a:xfrm>
            <a:off x="5777153" y="3551966"/>
            <a:ext cx="15226925" cy="6612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a:t>
            </a:r>
            <a:r>
              <a:rPr dirty="0" err="1"/>
              <a:t>oogleが提供する</a:t>
            </a:r>
            <a:r>
              <a:rPr lang="en-US" dirty="0" err="1"/>
              <a:t>P</a:t>
            </a:r>
            <a:r>
              <a:rPr dirty="0" err="1"/>
              <a:t>ythonの実行環境</a:t>
            </a:r>
            <a:endParaRPr dirty="0"/>
          </a:p>
          <a:p>
            <a:pPr algn="l">
              <a:defRPr sz="4700"/>
            </a:pPr>
            <a:r>
              <a:rPr dirty="0" err="1"/>
              <a:t>無料で利用出来る</a:t>
            </a:r>
            <a:endParaRPr lang="en-US" dirty="0" err="1"/>
          </a:p>
          <a:p>
            <a:pPr algn="l">
              <a:defRPr sz="4700"/>
            </a:pPr>
            <a:r>
              <a:rPr lang="ja-JP" altLang="en-US" dirty="0" err="1"/>
              <a:t>導入が容易</a:t>
            </a:r>
            <a:endParaRPr dirty="0"/>
          </a:p>
          <a:p>
            <a:pPr algn="l">
              <a:defRPr sz="4700"/>
            </a:pPr>
            <a:r>
              <a:rPr dirty="0" err="1"/>
              <a:t>GPUも使用できる</a:t>
            </a:r>
            <a:endParaRPr dirty="0"/>
          </a:p>
          <a:p>
            <a:pPr algn="l">
              <a:defRPr sz="4700"/>
            </a:pPr>
            <a:endParaRPr dirty="0"/>
          </a:p>
          <a:p>
            <a:pPr algn="l">
              <a:defRPr sz="4700"/>
            </a:pPr>
            <a:r>
              <a:rPr dirty="0" err="1"/>
              <a:t>Googleのアカウントが必要</a:t>
            </a:r>
            <a:endParaRPr dirty="0"/>
          </a:p>
          <a:p>
            <a:pPr algn="l">
              <a:defRPr sz="4700"/>
            </a:pPr>
            <a:r>
              <a:rPr dirty="0"/>
              <a:t>一度の使用時間</a:t>
            </a:r>
            <a:r>
              <a:rPr lang="en-US" dirty="0"/>
              <a:t>(ランタイム)</a:t>
            </a:r>
            <a:r>
              <a:rPr dirty="0"/>
              <a:t>が連続</a:t>
            </a:r>
            <a:r>
              <a:rPr lang="ja-JP" altLang="en-US" dirty="0"/>
              <a:t>最長</a:t>
            </a:r>
            <a:r>
              <a:rPr dirty="0"/>
              <a:t>1</a:t>
            </a:r>
            <a:r>
              <a:rPr lang="en-US" dirty="0"/>
              <a:t>2</a:t>
            </a:r>
            <a:r>
              <a:rPr dirty="0"/>
              <a:t>時間まで</a:t>
            </a:r>
            <a:endParaRPr lang="en-US" dirty="0"/>
          </a:p>
          <a:p>
            <a:pPr algn="l">
              <a:defRPr sz="4700"/>
            </a:pPr>
            <a:r>
              <a:rPr lang="en-US" dirty="0"/>
              <a:t>(=コードなどは保存されますが、変数に代入したデータ</a:t>
            </a:r>
          </a:p>
          <a:p>
            <a:pPr algn="l">
              <a:defRPr sz="4700"/>
            </a:pPr>
            <a:r>
              <a:rPr lang="en-US" dirty="0"/>
              <a:t>などが消えるため実行し直す必要がある)</a:t>
            </a:r>
            <a:endParaRPr dirty="0"/>
          </a:p>
        </p:txBody>
      </p:sp>
      <p:sp>
        <p:nvSpPr>
          <p:cNvPr id="3" name="テキスト ボックス 2">
            <a:extLst>
              <a:ext uri="{FF2B5EF4-FFF2-40B4-BE49-F238E27FC236}">
                <a16:creationId xmlns:a16="http://schemas.microsoft.com/office/drawing/2014/main" id="{6196ACA4-890E-758F-E0C6-D2986A17DE5B}"/>
              </a:ext>
            </a:extLst>
          </p:cNvPr>
          <p:cNvSpPr txBox="1"/>
          <p:nvPr/>
        </p:nvSpPr>
        <p:spPr>
          <a:xfrm>
            <a:off x="2941721" y="4236386"/>
            <a:ext cx="12187988" cy="815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4700"/>
            </a:pPr>
            <a:r>
              <a:rPr lang="ja-JP" altLang="en-US" dirty="0" err="1"/>
              <a:t>特徴</a:t>
            </a:r>
            <a:endParaRPr lang="ja-JP" altLang="en-US" dirty="0"/>
          </a:p>
        </p:txBody>
      </p:sp>
      <p:sp>
        <p:nvSpPr>
          <p:cNvPr id="5" name="テキスト ボックス 4">
            <a:extLst>
              <a:ext uri="{FF2B5EF4-FFF2-40B4-BE49-F238E27FC236}">
                <a16:creationId xmlns:a16="http://schemas.microsoft.com/office/drawing/2014/main" id="{B13F9F64-E630-31D1-484D-CE178C83C3AD}"/>
              </a:ext>
            </a:extLst>
          </p:cNvPr>
          <p:cNvSpPr txBox="1"/>
          <p:nvPr/>
        </p:nvSpPr>
        <p:spPr>
          <a:xfrm>
            <a:off x="2941721" y="8159951"/>
            <a:ext cx="12187988" cy="815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4700"/>
            </a:pPr>
            <a:r>
              <a:rPr lang="ja-JP" altLang="en-US" dirty="0" err="1"/>
              <a:t>注意点</a:t>
            </a:r>
            <a:endParaRPr lang="ja-JP" altLang="en-US" dirty="0"/>
          </a:p>
        </p:txBody>
      </p:sp>
      <p:sp>
        <p:nvSpPr>
          <p:cNvPr id="6" name="スライド番号プレースホルダー 5">
            <a:extLst>
              <a:ext uri="{FF2B5EF4-FFF2-40B4-BE49-F238E27FC236}">
                <a16:creationId xmlns:a16="http://schemas.microsoft.com/office/drawing/2014/main" id="{8E450A89-A4F1-CD8A-F7BC-AF87861FC001}"/>
              </a:ext>
            </a:extLst>
          </p:cNvPr>
          <p:cNvSpPr>
            <a:spLocks noGrp="1"/>
          </p:cNvSpPr>
          <p:nvPr>
            <p:ph type="sldNum" sz="quarter" idx="2"/>
          </p:nvPr>
        </p:nvSpPr>
        <p:spPr/>
        <p:txBody>
          <a:bodyPr/>
          <a:lstStyle/>
          <a:p>
            <a:fld id="{86CB4B4D-7CA3-9044-876B-883B54F8677D}" type="slidenum">
              <a:rPr lang="en-US" altLang="ja-JP"/>
              <a:t>3</a:t>
            </a:fld>
            <a:endParaRPr lang="ja-JP" altLang="en-US"/>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4663513" y="2798798"/>
            <a:ext cx="1505700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Google </a:t>
            </a:r>
            <a:r>
              <a:rPr lang="en-US" altLang="ja-JP" sz="4000" dirty="0" err="1"/>
              <a:t>Colaboratory</a:t>
            </a:r>
            <a:r>
              <a:rPr lang="ja-JP" altLang="en-US" sz="4000"/>
              <a:t>ではファイルを読み込むことができます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5223E261-31B3-CC54-6A45-2D2111C29C0F}"/>
              </a:ext>
            </a:extLst>
          </p:cNvPr>
          <p:cNvSpPr txBox="1"/>
          <p:nvPr/>
        </p:nvSpPr>
        <p:spPr>
          <a:xfrm>
            <a:off x="8678217" y="986232"/>
            <a:ext cx="702756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ファイルを読み込む</a:t>
            </a:r>
          </a:p>
        </p:txBody>
      </p:sp>
      <p:sp>
        <p:nvSpPr>
          <p:cNvPr id="8" name="テキスト ボックス 7">
            <a:extLst>
              <a:ext uri="{FF2B5EF4-FFF2-40B4-BE49-F238E27FC236}">
                <a16:creationId xmlns:a16="http://schemas.microsoft.com/office/drawing/2014/main" id="{4BF60C53-03AF-D33A-9DD2-F71582561B9B}"/>
              </a:ext>
            </a:extLst>
          </p:cNvPr>
          <p:cNvSpPr txBox="1"/>
          <p:nvPr/>
        </p:nvSpPr>
        <p:spPr>
          <a:xfrm>
            <a:off x="5528215" y="4631143"/>
            <a:ext cx="112851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4000"/>
              <a:t>手順</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F23C0ABC-320C-36CD-85D8-0B3EF993082F}"/>
              </a:ext>
            </a:extLst>
          </p:cNvPr>
          <p:cNvSpPr txBox="1"/>
          <p:nvPr/>
        </p:nvSpPr>
        <p:spPr>
          <a:xfrm>
            <a:off x="6092472" y="6048130"/>
            <a:ext cx="13712087"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742950" marR="0" indent="-742950" algn="l" defTabSz="825500" rtl="0" fontAlgn="auto" latinLnBrk="0" hangingPunct="0">
              <a:lnSpc>
                <a:spcPct val="100000"/>
              </a:lnSpc>
              <a:spcBef>
                <a:spcPts val="0"/>
              </a:spcBef>
              <a:spcAft>
                <a:spcPts val="0"/>
              </a:spcAft>
              <a:buClrTx/>
              <a:buSzTx/>
              <a:buFontTx/>
              <a:buAutoNum type="arabicPeriod"/>
              <a:tabLst/>
            </a:pPr>
            <a:r>
              <a:rPr lang="en-US" altLang="ja-JP" sz="4800" dirty="0"/>
              <a:t>Google Drive</a:t>
            </a:r>
            <a:r>
              <a:rPr lang="ja-JP" altLang="en-US" sz="4800"/>
              <a:t>をマウントする</a:t>
            </a:r>
            <a:endParaRPr lang="en-US" altLang="ja-JP" sz="4800" dirty="0"/>
          </a:p>
          <a:p>
            <a:pPr marL="742950" marR="0" indent="-742950" algn="l" defTabSz="825500" rtl="0" fontAlgn="auto" latinLnBrk="0" hangingPunct="0">
              <a:lnSpc>
                <a:spcPct val="100000"/>
              </a:lnSpc>
              <a:spcBef>
                <a:spcPts val="0"/>
              </a:spcBef>
              <a:spcAft>
                <a:spcPts val="0"/>
              </a:spcAft>
              <a:buClrTx/>
              <a:buSzTx/>
              <a:buFontTx/>
              <a:buAutoNum type="arabicPeriod"/>
              <a:tabLst/>
            </a:pP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L="742950" marR="0" indent="-742950" algn="l" defTabSz="825500" rtl="0" fontAlgn="auto" latinLnBrk="0" hangingPunct="0">
              <a:lnSpc>
                <a:spcPct val="100000"/>
              </a:lnSpc>
              <a:spcBef>
                <a:spcPts val="0"/>
              </a:spcBef>
              <a:spcAft>
                <a:spcPts val="0"/>
              </a:spcAft>
              <a:buClrTx/>
              <a:buSzTx/>
              <a:buFontTx/>
              <a:buAutoNum type="arabicPeriod"/>
              <a:tabLst/>
            </a:pPr>
            <a:r>
              <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a:t>
            </a:r>
            <a:r>
              <a:rPr kumimoji="0" lang="en-US" altLang="ja-JP" sz="4800" b="0" i="0" u="none" strike="noStrike" cap="none" spc="0" normalizeH="0" baseline="0" dirty="0" err="1">
                <a:ln>
                  <a:noFill/>
                </a:ln>
                <a:solidFill>
                  <a:srgbClr val="000000"/>
                </a:solidFill>
                <a:effectLst/>
                <a:uFillTx/>
                <a:latin typeface="ヒラギノ角ゴ ProN W6"/>
                <a:ea typeface="ヒラギノ角ゴ ProN W6"/>
                <a:cs typeface="ヒラギノ角ゴ ProN W6"/>
                <a:sym typeface="ヒラギノ角ゴ ProN W6"/>
              </a:rPr>
              <a:t>Colaboratory</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で読み込む</a:t>
            </a:r>
          </a:p>
        </p:txBody>
      </p:sp>
      <p:sp>
        <p:nvSpPr>
          <p:cNvPr id="2" name="スライド番号プレースホルダー 1">
            <a:extLst>
              <a:ext uri="{FF2B5EF4-FFF2-40B4-BE49-F238E27FC236}">
                <a16:creationId xmlns:a16="http://schemas.microsoft.com/office/drawing/2014/main" id="{A1B11E29-9766-6E93-3FB2-1062EF46AADB}"/>
              </a:ext>
            </a:extLst>
          </p:cNvPr>
          <p:cNvSpPr>
            <a:spLocks noGrp="1"/>
          </p:cNvSpPr>
          <p:nvPr>
            <p:ph type="sldNum" sz="quarter" idx="2"/>
          </p:nvPr>
        </p:nvSpPr>
        <p:spPr/>
        <p:txBody>
          <a:bodyPr/>
          <a:lstStyle/>
          <a:p>
            <a:fld id="{86CB4B4D-7CA3-9044-876B-883B54F8677D}" type="slidenum">
              <a:rPr lang="en-US" altLang="ja-JP"/>
              <a:t>30</a:t>
            </a:fld>
            <a:endParaRPr lang="ja-JP" altLang="en-US"/>
          </a:p>
        </p:txBody>
      </p:sp>
    </p:spTree>
    <p:extLst>
      <p:ext uri="{BB962C8B-B14F-4D97-AF65-F5344CB8AC3E}">
        <p14:creationId xmlns:p14="http://schemas.microsoft.com/office/powerpoint/2010/main" val="15868327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pic>
        <p:nvPicPr>
          <p:cNvPr id="3" name="図 2" descr="グラフィカル ユーザー インターフェイス, アプリケーション, Word&#10;&#10;自動的に生成された説明">
            <a:extLst>
              <a:ext uri="{FF2B5EF4-FFF2-40B4-BE49-F238E27FC236}">
                <a16:creationId xmlns:a16="http://schemas.microsoft.com/office/drawing/2014/main" id="{452248F6-6018-2767-1095-A6E16EA2CF48}"/>
              </a:ext>
            </a:extLst>
          </p:cNvPr>
          <p:cNvPicPr>
            <a:picLocks noChangeAspect="1"/>
          </p:cNvPicPr>
          <p:nvPr/>
        </p:nvPicPr>
        <p:blipFill rotWithShape="1">
          <a:blip r:embed="rId2">
            <a:extLst>
              <a:ext uri="{28A0092B-C50C-407E-A947-70E740481C1C}">
                <a14:useLocalDpi xmlns:a14="http://schemas.microsoft.com/office/drawing/2010/main" val="0"/>
              </a:ext>
            </a:extLst>
          </a:blip>
          <a:srcRect r="30453" b="46170"/>
          <a:stretch/>
        </p:blipFill>
        <p:spPr>
          <a:xfrm>
            <a:off x="3599741" y="2147779"/>
            <a:ext cx="17184517" cy="9080730"/>
          </a:xfrm>
          <a:prstGeom prst="rect">
            <a:avLst/>
          </a:prstGeom>
          <a:ln>
            <a:solidFill>
              <a:schemeClr val="tx1"/>
            </a:solidFill>
          </a:ln>
        </p:spPr>
      </p:pic>
      <p:sp>
        <p:nvSpPr>
          <p:cNvPr id="5" name="テキスト ボックス 4">
            <a:extLst>
              <a:ext uri="{FF2B5EF4-FFF2-40B4-BE49-F238E27FC236}">
                <a16:creationId xmlns:a16="http://schemas.microsoft.com/office/drawing/2014/main" id="{EA0AE4EC-66DA-5925-0468-AB7A1A27ADD5}"/>
              </a:ext>
            </a:extLst>
          </p:cNvPr>
          <p:cNvSpPr txBox="1"/>
          <p:nvPr/>
        </p:nvSpPr>
        <p:spPr>
          <a:xfrm>
            <a:off x="5751804" y="11942797"/>
            <a:ext cx="1288039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4000"/>
              <a:t>画面左のフォルダのタブをクリックします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3189767" y="7378995"/>
            <a:ext cx="1360968"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5116A3C0-441A-2E24-3A90-C88417C2F556}"/>
              </a:ext>
            </a:extLst>
          </p:cNvPr>
          <p:cNvSpPr>
            <a:spLocks noGrp="1"/>
          </p:cNvSpPr>
          <p:nvPr>
            <p:ph type="sldNum" sz="quarter" idx="2"/>
          </p:nvPr>
        </p:nvSpPr>
        <p:spPr/>
        <p:txBody>
          <a:bodyPr/>
          <a:lstStyle/>
          <a:p>
            <a:fld id="{86CB4B4D-7CA3-9044-876B-883B54F8677D}" type="slidenum">
              <a:rPr lang="en-US" altLang="ja-JP"/>
              <a:t>31</a:t>
            </a:fld>
            <a:endParaRPr lang="ja-JP" altLang="en-US"/>
          </a:p>
        </p:txBody>
      </p:sp>
    </p:spTree>
    <p:extLst>
      <p:ext uri="{BB962C8B-B14F-4D97-AF65-F5344CB8AC3E}">
        <p14:creationId xmlns:p14="http://schemas.microsoft.com/office/powerpoint/2010/main" val="329138538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テキスト, アプリケーション, メール&#10;&#10;自動的に生成された説明">
            <a:extLst>
              <a:ext uri="{FF2B5EF4-FFF2-40B4-BE49-F238E27FC236}">
                <a16:creationId xmlns:a16="http://schemas.microsoft.com/office/drawing/2014/main" id="{5B4B83B7-E572-81FE-AB62-525903E59656}"/>
              </a:ext>
            </a:extLst>
          </p:cNvPr>
          <p:cNvPicPr>
            <a:picLocks noChangeAspect="1"/>
          </p:cNvPicPr>
          <p:nvPr/>
        </p:nvPicPr>
        <p:blipFill rotWithShape="1">
          <a:blip r:embed="rId2">
            <a:extLst>
              <a:ext uri="{28A0092B-C50C-407E-A947-70E740481C1C}">
                <a14:useLocalDpi xmlns:a14="http://schemas.microsoft.com/office/drawing/2010/main" val="0"/>
              </a:ext>
            </a:extLst>
          </a:blip>
          <a:srcRect r="21739" b="34217"/>
          <a:stretch/>
        </p:blipFill>
        <p:spPr>
          <a:xfrm>
            <a:off x="4550735" y="2090251"/>
            <a:ext cx="15659366" cy="8985882"/>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sp>
        <p:nvSpPr>
          <p:cNvPr id="5" name="テキスト ボックス 4">
            <a:extLst>
              <a:ext uri="{FF2B5EF4-FFF2-40B4-BE49-F238E27FC236}">
                <a16:creationId xmlns:a16="http://schemas.microsoft.com/office/drawing/2014/main" id="{EA0AE4EC-66DA-5925-0468-AB7A1A27ADD5}"/>
              </a:ext>
            </a:extLst>
          </p:cNvPr>
          <p:cNvSpPr txBox="1"/>
          <p:nvPr/>
        </p:nvSpPr>
        <p:spPr>
          <a:xfrm>
            <a:off x="6229528" y="11967511"/>
            <a:ext cx="1288039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Drive</a:t>
            </a:r>
            <a:r>
              <a:rPr lang="ja-JP" altLang="en-US" sz="4000"/>
              <a:t>をマウントするアイコン　　をクリックします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6229528" y="4734649"/>
            <a:ext cx="1360968"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8" name="図 7">
            <a:extLst>
              <a:ext uri="{FF2B5EF4-FFF2-40B4-BE49-F238E27FC236}">
                <a16:creationId xmlns:a16="http://schemas.microsoft.com/office/drawing/2014/main" id="{9C904A79-F724-EADB-468D-991929764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136" y="11967511"/>
            <a:ext cx="720982" cy="662524"/>
          </a:xfrm>
          <a:prstGeom prst="rect">
            <a:avLst/>
          </a:prstGeom>
        </p:spPr>
      </p:pic>
      <p:sp>
        <p:nvSpPr>
          <p:cNvPr id="3" name="スライド番号プレースホルダー 2">
            <a:extLst>
              <a:ext uri="{FF2B5EF4-FFF2-40B4-BE49-F238E27FC236}">
                <a16:creationId xmlns:a16="http://schemas.microsoft.com/office/drawing/2014/main" id="{1E952BE6-5F7D-BCD0-58A9-2A75C541B05B}"/>
              </a:ext>
            </a:extLst>
          </p:cNvPr>
          <p:cNvSpPr>
            <a:spLocks noGrp="1"/>
          </p:cNvSpPr>
          <p:nvPr>
            <p:ph type="sldNum" sz="quarter" idx="2"/>
          </p:nvPr>
        </p:nvSpPr>
        <p:spPr/>
        <p:txBody>
          <a:bodyPr/>
          <a:lstStyle/>
          <a:p>
            <a:fld id="{86CB4B4D-7CA3-9044-876B-883B54F8677D}" type="slidenum">
              <a:rPr lang="en-US" altLang="ja-JP"/>
              <a:t>32</a:t>
            </a:fld>
            <a:endParaRPr lang="ja-JP" altLang="en-US"/>
          </a:p>
        </p:txBody>
      </p:sp>
    </p:spTree>
    <p:extLst>
      <p:ext uri="{BB962C8B-B14F-4D97-AF65-F5344CB8AC3E}">
        <p14:creationId xmlns:p14="http://schemas.microsoft.com/office/powerpoint/2010/main" val="423053237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グラフィカル ユーザー インターフェイス, アプリケーション, Teams&#10;&#10;自動的に生成された説明">
            <a:extLst>
              <a:ext uri="{FF2B5EF4-FFF2-40B4-BE49-F238E27FC236}">
                <a16:creationId xmlns:a16="http://schemas.microsoft.com/office/drawing/2014/main" id="{0F55C338-F2B8-4AF8-EDED-0094D5ACC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039" y="1920201"/>
            <a:ext cx="14659919" cy="10022596"/>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sp>
        <p:nvSpPr>
          <p:cNvPr id="5" name="テキスト ボックス 4">
            <a:extLst>
              <a:ext uri="{FF2B5EF4-FFF2-40B4-BE49-F238E27FC236}">
                <a16:creationId xmlns:a16="http://schemas.microsoft.com/office/drawing/2014/main" id="{EA0AE4EC-66DA-5925-0468-AB7A1A27ADD5}"/>
              </a:ext>
            </a:extLst>
          </p:cNvPr>
          <p:cNvSpPr txBox="1"/>
          <p:nvPr/>
        </p:nvSpPr>
        <p:spPr>
          <a:xfrm>
            <a:off x="5751802" y="12554810"/>
            <a:ext cx="1288039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“Google</a:t>
            </a:r>
            <a:r>
              <a:rPr lang="ja-JP" altLang="en-US" sz="4000"/>
              <a:t>ドライブに接続”をクリックします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14607409" y="7650844"/>
            <a:ext cx="2395487"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5C01E728-E59A-556D-FD69-988A1863502A}"/>
              </a:ext>
            </a:extLst>
          </p:cNvPr>
          <p:cNvSpPr>
            <a:spLocks noGrp="1"/>
          </p:cNvSpPr>
          <p:nvPr>
            <p:ph type="sldNum" sz="quarter" idx="2"/>
          </p:nvPr>
        </p:nvSpPr>
        <p:spPr/>
        <p:txBody>
          <a:bodyPr/>
          <a:lstStyle/>
          <a:p>
            <a:fld id="{86CB4B4D-7CA3-9044-876B-883B54F8677D}" type="slidenum">
              <a:rPr lang="en-US" altLang="ja-JP"/>
              <a:t>33</a:t>
            </a:fld>
            <a:endParaRPr lang="ja-JP" altLang="en-US"/>
          </a:p>
        </p:txBody>
      </p:sp>
    </p:spTree>
    <p:extLst>
      <p:ext uri="{BB962C8B-B14F-4D97-AF65-F5344CB8AC3E}">
        <p14:creationId xmlns:p14="http://schemas.microsoft.com/office/powerpoint/2010/main" val="354075649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A03F5E05-79FF-B387-52FF-68AB8DD3F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9739" y="2487290"/>
            <a:ext cx="7585114" cy="7966412"/>
          </a:xfrm>
          <a:prstGeom prst="rect">
            <a:avLst/>
          </a:prstGeom>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sp>
        <p:nvSpPr>
          <p:cNvPr id="5" name="テキスト ボックス 4">
            <a:extLst>
              <a:ext uri="{FF2B5EF4-FFF2-40B4-BE49-F238E27FC236}">
                <a16:creationId xmlns:a16="http://schemas.microsoft.com/office/drawing/2014/main" id="{EA0AE4EC-66DA-5925-0468-AB7A1A27ADD5}"/>
              </a:ext>
            </a:extLst>
          </p:cNvPr>
          <p:cNvSpPr txBox="1"/>
          <p:nvPr/>
        </p:nvSpPr>
        <p:spPr>
          <a:xfrm>
            <a:off x="4815913" y="12110313"/>
            <a:ext cx="1691048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Google Drive</a:t>
            </a:r>
            <a:r>
              <a:rPr lang="ja-JP" altLang="en-US" sz="4000"/>
              <a:t>がマウントされると</a:t>
            </a:r>
            <a:r>
              <a:rPr lang="en-US" altLang="ja-JP" sz="4000" dirty="0"/>
              <a:t>drive</a:t>
            </a:r>
            <a:r>
              <a:rPr lang="ja-JP" altLang="en-US" sz="4000"/>
              <a:t>というアイコンが作成されます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14736164" y="5768747"/>
            <a:ext cx="2395487"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DFBDB81D-96C3-04C6-0216-B22AF8DFA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147" y="2509905"/>
            <a:ext cx="8180098" cy="8109883"/>
          </a:xfrm>
          <a:prstGeom prst="rect">
            <a:avLst/>
          </a:prstGeom>
          <a:ln>
            <a:solidFill>
              <a:schemeClr val="tx1"/>
            </a:solidFill>
          </a:ln>
        </p:spPr>
      </p:pic>
      <p:sp>
        <p:nvSpPr>
          <p:cNvPr id="10" name="右矢印 9">
            <a:extLst>
              <a:ext uri="{FF2B5EF4-FFF2-40B4-BE49-F238E27FC236}">
                <a16:creationId xmlns:a16="http://schemas.microsoft.com/office/drawing/2014/main" id="{2380A318-40EB-958B-C617-7CECBCB54B8C}"/>
              </a:ext>
            </a:extLst>
          </p:cNvPr>
          <p:cNvSpPr/>
          <p:nvPr/>
        </p:nvSpPr>
        <p:spPr>
          <a:xfrm>
            <a:off x="11813059" y="5845590"/>
            <a:ext cx="1458098" cy="175850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3093A02B-30A2-9428-362D-91B59DFCDDAF}"/>
              </a:ext>
            </a:extLst>
          </p:cNvPr>
          <p:cNvSpPr>
            <a:spLocks noGrp="1"/>
          </p:cNvSpPr>
          <p:nvPr>
            <p:ph type="sldNum" sz="quarter" idx="2"/>
          </p:nvPr>
        </p:nvSpPr>
        <p:spPr/>
        <p:txBody>
          <a:bodyPr/>
          <a:lstStyle/>
          <a:p>
            <a:fld id="{86CB4B4D-7CA3-9044-876B-883B54F8677D}" type="slidenum">
              <a:rPr lang="en-US" altLang="ja-JP"/>
              <a:t>34</a:t>
            </a:fld>
            <a:endParaRPr lang="ja-JP" altLang="en-US"/>
          </a:p>
        </p:txBody>
      </p:sp>
    </p:spTree>
    <p:extLst>
      <p:ext uri="{BB962C8B-B14F-4D97-AF65-F5344CB8AC3E}">
        <p14:creationId xmlns:p14="http://schemas.microsoft.com/office/powerpoint/2010/main" val="116900496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5940297" y="802117"/>
            <a:ext cx="1250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補足</a:t>
            </a:r>
            <a:r>
              <a:rPr kumimoji="0" lang="en-US" altLang="ja-JP"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 </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最初に別の確認画面が表示された場合</a:t>
            </a:r>
          </a:p>
        </p:txBody>
      </p:sp>
      <p:sp>
        <p:nvSpPr>
          <p:cNvPr id="2" name="スライド番号プレースホルダー 1">
            <a:extLst>
              <a:ext uri="{FF2B5EF4-FFF2-40B4-BE49-F238E27FC236}">
                <a16:creationId xmlns:a16="http://schemas.microsoft.com/office/drawing/2014/main" id="{5C01E728-E59A-556D-FD69-988A1863502A}"/>
              </a:ext>
            </a:extLst>
          </p:cNvPr>
          <p:cNvSpPr>
            <a:spLocks noGrp="1"/>
          </p:cNvSpPr>
          <p:nvPr>
            <p:ph type="sldNum" sz="quarter" idx="2"/>
          </p:nvPr>
        </p:nvSpPr>
        <p:spPr/>
        <p:txBody>
          <a:bodyPr/>
          <a:lstStyle/>
          <a:p>
            <a:fld id="{86CB4B4D-7CA3-9044-876B-883B54F8677D}" type="slidenum">
              <a:rPr lang="en-US" altLang="ja-JP"/>
              <a:t>35</a:t>
            </a:fld>
            <a:endParaRPr lang="ja-JP" altLang="en-US"/>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CFC36652-2107-3B56-21C9-23BB3833F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25" y="2079273"/>
            <a:ext cx="9187101" cy="4974629"/>
          </a:xfrm>
          <a:prstGeom prst="rect">
            <a:avLst/>
          </a:prstGeom>
          <a:ln>
            <a:solidFill>
              <a:schemeClr val="tx1"/>
            </a:solidFill>
          </a:ln>
        </p:spPr>
      </p:pic>
      <p:sp>
        <p:nvSpPr>
          <p:cNvPr id="6" name="円/楕円 5">
            <a:extLst>
              <a:ext uri="{FF2B5EF4-FFF2-40B4-BE49-F238E27FC236}">
                <a16:creationId xmlns:a16="http://schemas.microsoft.com/office/drawing/2014/main" id="{64832ACD-2A79-898E-F4AA-35EC12904F5C}"/>
              </a:ext>
            </a:extLst>
          </p:cNvPr>
          <p:cNvSpPr/>
          <p:nvPr/>
        </p:nvSpPr>
        <p:spPr>
          <a:xfrm>
            <a:off x="4578795" y="4000754"/>
            <a:ext cx="1707412"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0" name="図 9" descr="テキスト, 手紙&#10;&#10;自動的に生成された説明">
            <a:extLst>
              <a:ext uri="{FF2B5EF4-FFF2-40B4-BE49-F238E27FC236}">
                <a16:creationId xmlns:a16="http://schemas.microsoft.com/office/drawing/2014/main" id="{F3DC311F-4A2F-A319-B226-D6EB1E27C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398" y="9265188"/>
            <a:ext cx="6254510" cy="2891577"/>
          </a:xfrm>
          <a:prstGeom prst="rect">
            <a:avLst/>
          </a:prstGeom>
          <a:ln>
            <a:solidFill>
              <a:schemeClr val="tx1"/>
            </a:solidFill>
          </a:ln>
        </p:spPr>
      </p:pic>
      <p:sp>
        <p:nvSpPr>
          <p:cNvPr id="11" name="円/楕円 10">
            <a:extLst>
              <a:ext uri="{FF2B5EF4-FFF2-40B4-BE49-F238E27FC236}">
                <a16:creationId xmlns:a16="http://schemas.microsoft.com/office/drawing/2014/main" id="{F3CF3F9F-E3B2-9F72-ACEE-55C4A27693C6}"/>
              </a:ext>
            </a:extLst>
          </p:cNvPr>
          <p:cNvSpPr/>
          <p:nvPr/>
        </p:nvSpPr>
        <p:spPr>
          <a:xfrm>
            <a:off x="5744699" y="11512483"/>
            <a:ext cx="2676319"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3" name="図 12" descr="グラフィカル ユーザー インターフェイス, テキスト, アプリケーション, メール&#10;&#10;自動的に生成された説明">
            <a:extLst>
              <a:ext uri="{FF2B5EF4-FFF2-40B4-BE49-F238E27FC236}">
                <a16:creationId xmlns:a16="http://schemas.microsoft.com/office/drawing/2014/main" id="{3C8887DD-B592-0FED-B207-6AA5D0EBB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7926" y="7658244"/>
            <a:ext cx="6008055" cy="4974629"/>
          </a:xfrm>
          <a:prstGeom prst="rect">
            <a:avLst/>
          </a:prstGeom>
          <a:ln>
            <a:solidFill>
              <a:schemeClr val="tx1"/>
            </a:solidFill>
          </a:ln>
        </p:spPr>
      </p:pic>
      <p:sp>
        <p:nvSpPr>
          <p:cNvPr id="14" name="円/楕円 13">
            <a:extLst>
              <a:ext uri="{FF2B5EF4-FFF2-40B4-BE49-F238E27FC236}">
                <a16:creationId xmlns:a16="http://schemas.microsoft.com/office/drawing/2014/main" id="{CAC4298C-191A-C4AC-197D-F0CF60FCAD27}"/>
              </a:ext>
            </a:extLst>
          </p:cNvPr>
          <p:cNvSpPr/>
          <p:nvPr/>
        </p:nvSpPr>
        <p:spPr>
          <a:xfrm>
            <a:off x="9632153" y="9674158"/>
            <a:ext cx="4099364" cy="1120024"/>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6" name="図 15" descr="グラフィカル ユーザー インターフェイス, テキスト, アプリケーション&#10;&#10;自動的に生成された説明">
            <a:extLst>
              <a:ext uri="{FF2B5EF4-FFF2-40B4-BE49-F238E27FC236}">
                <a16:creationId xmlns:a16="http://schemas.microsoft.com/office/drawing/2014/main" id="{14DAF3F5-16D3-4FB1-4C48-DFD27ABDE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85107" y="2406031"/>
            <a:ext cx="6668305" cy="10058400"/>
          </a:xfrm>
          <a:prstGeom prst="rect">
            <a:avLst/>
          </a:prstGeom>
          <a:ln>
            <a:solidFill>
              <a:schemeClr val="tx1"/>
            </a:solidFill>
          </a:ln>
        </p:spPr>
      </p:pic>
      <p:sp>
        <p:nvSpPr>
          <p:cNvPr id="17" name="円/楕円 16">
            <a:extLst>
              <a:ext uri="{FF2B5EF4-FFF2-40B4-BE49-F238E27FC236}">
                <a16:creationId xmlns:a16="http://schemas.microsoft.com/office/drawing/2014/main" id="{1F30507F-9192-0F9E-BC8B-54171E4A2829}"/>
              </a:ext>
            </a:extLst>
          </p:cNvPr>
          <p:cNvSpPr/>
          <p:nvPr/>
        </p:nvSpPr>
        <p:spPr>
          <a:xfrm>
            <a:off x="20477746" y="11359756"/>
            <a:ext cx="3675665" cy="1120024"/>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8" name="下矢印 17">
            <a:extLst>
              <a:ext uri="{FF2B5EF4-FFF2-40B4-BE49-F238E27FC236}">
                <a16:creationId xmlns:a16="http://schemas.microsoft.com/office/drawing/2014/main" id="{65EBAA56-F2AE-39D3-35FE-1D3F1EFFADDB}"/>
              </a:ext>
            </a:extLst>
          </p:cNvPr>
          <p:cNvSpPr/>
          <p:nvPr/>
        </p:nvSpPr>
        <p:spPr>
          <a:xfrm>
            <a:off x="4578795" y="7658244"/>
            <a:ext cx="1165904" cy="1100745"/>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右矢印 18">
            <a:extLst>
              <a:ext uri="{FF2B5EF4-FFF2-40B4-BE49-F238E27FC236}">
                <a16:creationId xmlns:a16="http://schemas.microsoft.com/office/drawing/2014/main" id="{B0D7F862-486F-C240-F214-DA17EC23EC34}"/>
              </a:ext>
            </a:extLst>
          </p:cNvPr>
          <p:cNvSpPr/>
          <p:nvPr/>
        </p:nvSpPr>
        <p:spPr>
          <a:xfrm>
            <a:off x="8478800" y="10178716"/>
            <a:ext cx="905832" cy="81814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0" name="右矢印 19">
            <a:extLst>
              <a:ext uri="{FF2B5EF4-FFF2-40B4-BE49-F238E27FC236}">
                <a16:creationId xmlns:a16="http://schemas.microsoft.com/office/drawing/2014/main" id="{2D192C2E-46B7-4C14-F125-7DC9AE5477B1}"/>
              </a:ext>
            </a:extLst>
          </p:cNvPr>
          <p:cNvSpPr/>
          <p:nvPr/>
        </p:nvSpPr>
        <p:spPr>
          <a:xfrm>
            <a:off x="16282628" y="10145558"/>
            <a:ext cx="905832" cy="81814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367318779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A03F5E05-79FF-B387-52FF-68AB8DD3F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9739" y="2487290"/>
            <a:ext cx="7585114" cy="7966412"/>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7831832" y="802117"/>
            <a:ext cx="87203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メニュー画面からマウントする</a:t>
            </a:r>
          </a:p>
        </p:txBody>
      </p:sp>
      <p:sp>
        <p:nvSpPr>
          <p:cNvPr id="5" name="テキスト ボックス 4">
            <a:extLst>
              <a:ext uri="{FF2B5EF4-FFF2-40B4-BE49-F238E27FC236}">
                <a16:creationId xmlns:a16="http://schemas.microsoft.com/office/drawing/2014/main" id="{EA0AE4EC-66DA-5925-0468-AB7A1A27ADD5}"/>
              </a:ext>
            </a:extLst>
          </p:cNvPr>
          <p:cNvSpPr txBox="1"/>
          <p:nvPr/>
        </p:nvSpPr>
        <p:spPr>
          <a:xfrm>
            <a:off x="4815913" y="12110313"/>
            <a:ext cx="1691048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dirty="0"/>
              <a:t>Google Drive</a:t>
            </a:r>
            <a:r>
              <a:rPr lang="ja-JP" altLang="en-US" sz="4000"/>
              <a:t>がマウントされると</a:t>
            </a:r>
            <a:r>
              <a:rPr lang="en-US" altLang="ja-JP" sz="4000" dirty="0"/>
              <a:t>drive</a:t>
            </a:r>
            <a:r>
              <a:rPr lang="ja-JP" altLang="en-US" sz="4000"/>
              <a:t>というアイコンが作成されます</a:t>
            </a:r>
            <a:endPar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64832ACD-2A79-898E-F4AA-35EC12904F5C}"/>
              </a:ext>
            </a:extLst>
          </p:cNvPr>
          <p:cNvSpPr/>
          <p:nvPr/>
        </p:nvSpPr>
        <p:spPr>
          <a:xfrm>
            <a:off x="14736164" y="5768747"/>
            <a:ext cx="2395487" cy="701749"/>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DFBDB81D-96C3-04C6-0216-B22AF8DFA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147" y="2509905"/>
            <a:ext cx="8180098" cy="8109883"/>
          </a:xfrm>
          <a:prstGeom prst="rect">
            <a:avLst/>
          </a:prstGeom>
          <a:ln>
            <a:solidFill>
              <a:schemeClr val="tx1"/>
            </a:solidFill>
          </a:ln>
        </p:spPr>
      </p:pic>
      <p:sp>
        <p:nvSpPr>
          <p:cNvPr id="10" name="右矢印 9">
            <a:extLst>
              <a:ext uri="{FF2B5EF4-FFF2-40B4-BE49-F238E27FC236}">
                <a16:creationId xmlns:a16="http://schemas.microsoft.com/office/drawing/2014/main" id="{2380A318-40EB-958B-C617-7CECBCB54B8C}"/>
              </a:ext>
            </a:extLst>
          </p:cNvPr>
          <p:cNvSpPr/>
          <p:nvPr/>
        </p:nvSpPr>
        <p:spPr>
          <a:xfrm>
            <a:off x="11813059" y="5845590"/>
            <a:ext cx="1458098" cy="175850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3093A02B-30A2-9428-362D-91B59DFCDDAF}"/>
              </a:ext>
            </a:extLst>
          </p:cNvPr>
          <p:cNvSpPr>
            <a:spLocks noGrp="1"/>
          </p:cNvSpPr>
          <p:nvPr>
            <p:ph type="sldNum" sz="quarter" idx="2"/>
          </p:nvPr>
        </p:nvSpPr>
        <p:spPr/>
        <p:txBody>
          <a:bodyPr/>
          <a:lstStyle/>
          <a:p>
            <a:fld id="{86CB4B4D-7CA3-9044-876B-883B54F8677D}" type="slidenum">
              <a:rPr lang="en-US" altLang="ja-JP"/>
              <a:t>36</a:t>
            </a:fld>
            <a:endParaRPr lang="ja-JP" altLang="en-US"/>
          </a:p>
        </p:txBody>
      </p:sp>
    </p:spTree>
    <p:extLst>
      <p:ext uri="{BB962C8B-B14F-4D97-AF65-F5344CB8AC3E}">
        <p14:creationId xmlns:p14="http://schemas.microsoft.com/office/powerpoint/2010/main" val="313383548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3" name="テキスト ボックス 2">
            <a:extLst>
              <a:ext uri="{FF2B5EF4-FFF2-40B4-BE49-F238E27FC236}">
                <a16:creationId xmlns:a16="http://schemas.microsoft.com/office/drawing/2014/main" id="{98C88D95-81E8-5440-6256-572B8C3B178E}"/>
              </a:ext>
            </a:extLst>
          </p:cNvPr>
          <p:cNvSpPr txBox="1"/>
          <p:nvPr/>
        </p:nvSpPr>
        <p:spPr>
          <a:xfrm>
            <a:off x="4080741" y="11421297"/>
            <a:ext cx="1664782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defTabSz="825500" rtl="0" fontAlgn="auto" latinLnBrk="0" hangingPunct="0">
              <a:lnSpc>
                <a:spcPct val="100000"/>
              </a:lnSpc>
              <a:spcBef>
                <a:spcPts val="0"/>
              </a:spcBef>
              <a:spcAft>
                <a:spcPts val="0"/>
              </a:spcAft>
              <a:buClrTx/>
              <a:buSzTx/>
              <a:tabLst/>
            </a:pPr>
            <a:r>
              <a:rPr lang="ja-JP" altLang="en-US" sz="4000"/>
              <a:t>試しに</a:t>
            </a:r>
            <a:r>
              <a:rPr lang="en-US" altLang="ja-JP" sz="4000" dirty="0"/>
              <a:t>Webclass</a:t>
            </a:r>
            <a:r>
              <a:rPr lang="ja-JP" altLang="en-US" sz="4000" dirty="0"/>
              <a:t>の応用</a:t>
            </a:r>
            <a:r>
              <a:rPr lang="en-US" altLang="ja-JP" sz="4000" dirty="0"/>
              <a:t>1</a:t>
            </a:r>
            <a:r>
              <a:rPr lang="ja-JP" altLang="en-US" sz="4000"/>
              <a:t>にある</a:t>
            </a:r>
            <a:r>
              <a:rPr lang="en-US" altLang="ja-JP" sz="4000" dirty="0" err="1"/>
              <a:t>test.csv</a:t>
            </a:r>
            <a:r>
              <a:rPr lang="ja-JP" altLang="en-US" sz="4000"/>
              <a:t>をアップロードしてみます</a:t>
            </a:r>
            <a:endParaRPr lang="en-US" altLang="ja-JP" sz="4000"/>
          </a:p>
          <a:p>
            <a:pPr marR="0" defTabSz="825500" rtl="0" fontAlgn="auto" latinLnBrk="0" hangingPunct="0">
              <a:lnSpc>
                <a:spcPct val="100000"/>
              </a:lnSpc>
              <a:spcBef>
                <a:spcPts val="0"/>
              </a:spcBef>
              <a:spcAft>
                <a:spcPts val="0"/>
              </a:spcAft>
              <a:buClrTx/>
              <a:buSzTx/>
              <a:tabLst/>
            </a:pP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ダウンロードして分かりやすい場所に保存して下さい</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6" name="図 5" descr="グラフィカル ユーザー インターフェイス, アプリケーション, テーブル, Excel&#10;&#10;自動的に生成された説明">
            <a:extLst>
              <a:ext uri="{FF2B5EF4-FFF2-40B4-BE49-F238E27FC236}">
                <a16:creationId xmlns:a16="http://schemas.microsoft.com/office/drawing/2014/main" id="{FAA66957-FDCA-988C-7CFF-22D691D89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101" y="2294703"/>
            <a:ext cx="12777797" cy="8243739"/>
          </a:xfrm>
          <a:prstGeom prst="rect">
            <a:avLst/>
          </a:prstGeom>
        </p:spPr>
      </p:pic>
      <p:sp>
        <p:nvSpPr>
          <p:cNvPr id="2" name="スライド番号プレースホルダー 1">
            <a:extLst>
              <a:ext uri="{FF2B5EF4-FFF2-40B4-BE49-F238E27FC236}">
                <a16:creationId xmlns:a16="http://schemas.microsoft.com/office/drawing/2014/main" id="{2F815A05-0BB4-7019-AF26-657CCDCB1B13}"/>
              </a:ext>
            </a:extLst>
          </p:cNvPr>
          <p:cNvSpPr>
            <a:spLocks noGrp="1"/>
          </p:cNvSpPr>
          <p:nvPr>
            <p:ph type="sldNum" sz="quarter" idx="2"/>
          </p:nvPr>
        </p:nvSpPr>
        <p:spPr/>
        <p:txBody>
          <a:bodyPr/>
          <a:lstStyle/>
          <a:p>
            <a:fld id="{86CB4B4D-7CA3-9044-876B-883B54F8677D}" type="slidenum">
              <a:rPr lang="en-US" altLang="ja-JP"/>
              <a:t>37</a:t>
            </a:fld>
            <a:endParaRPr lang="ja-JP" altLang="en-US"/>
          </a:p>
        </p:txBody>
      </p:sp>
    </p:spTree>
    <p:extLst>
      <p:ext uri="{BB962C8B-B14F-4D97-AF65-F5344CB8AC3E}">
        <p14:creationId xmlns:p14="http://schemas.microsoft.com/office/powerpoint/2010/main" val="38477017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4741BB32-E6E2-A524-51B8-0F0161634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046" y="2122305"/>
            <a:ext cx="11129908" cy="8835668"/>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3" name="テキスト ボックス 2">
            <a:extLst>
              <a:ext uri="{FF2B5EF4-FFF2-40B4-BE49-F238E27FC236}">
                <a16:creationId xmlns:a16="http://schemas.microsoft.com/office/drawing/2014/main" id="{98C88D95-81E8-5440-6256-572B8C3B178E}"/>
              </a:ext>
            </a:extLst>
          </p:cNvPr>
          <p:cNvSpPr txBox="1"/>
          <p:nvPr/>
        </p:nvSpPr>
        <p:spPr>
          <a:xfrm>
            <a:off x="3626232" y="11320018"/>
            <a:ext cx="1710233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825500" rtl="0" fontAlgn="auto" latinLnBrk="0" hangingPunct="0">
              <a:lnSpc>
                <a:spcPct val="100000"/>
              </a:lnSpc>
              <a:spcBef>
                <a:spcPts val="0"/>
              </a:spcBef>
              <a:spcAft>
                <a:spcPts val="0"/>
              </a:spcAft>
              <a:buClrTx/>
              <a:buSzTx/>
              <a:tabLst/>
            </a:pPr>
            <a:r>
              <a:rPr lang="en-US" altLang="ja-JP" sz="4000" dirty="0"/>
              <a:t>d</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rive</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のアイコンの　を押すと　　になり、その中身が表示されます。</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R="0" algn="l" defTabSz="825500" rtl="0" fontAlgn="auto" latinLnBrk="0" hangingPunct="0">
              <a:lnSpc>
                <a:spcPct val="100000"/>
              </a:lnSpc>
              <a:spcBef>
                <a:spcPts val="0"/>
              </a:spcBef>
              <a:spcAft>
                <a:spcPts val="0"/>
              </a:spcAft>
              <a:buClrTx/>
              <a:buSzTx/>
              <a:tabLst/>
            </a:pP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MyDrive</a:t>
            </a:r>
            <a:r>
              <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が出てきます。</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円/楕円 8">
            <a:extLst>
              <a:ext uri="{FF2B5EF4-FFF2-40B4-BE49-F238E27FC236}">
                <a16:creationId xmlns:a16="http://schemas.microsoft.com/office/drawing/2014/main" id="{599EACBD-7FA7-2222-DD57-BB2CF2CEC088}"/>
              </a:ext>
            </a:extLst>
          </p:cNvPr>
          <p:cNvSpPr/>
          <p:nvPr/>
        </p:nvSpPr>
        <p:spPr>
          <a:xfrm>
            <a:off x="7339083" y="6206777"/>
            <a:ext cx="808636" cy="811101"/>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23568602-C547-2D8C-2209-342A1B68DA00}"/>
              </a:ext>
            </a:extLst>
          </p:cNvPr>
          <p:cNvSpPr>
            <a:spLocks noGrp="1"/>
          </p:cNvSpPr>
          <p:nvPr>
            <p:ph type="sldNum" sz="quarter" idx="2"/>
          </p:nvPr>
        </p:nvSpPr>
        <p:spPr/>
        <p:txBody>
          <a:bodyPr/>
          <a:lstStyle/>
          <a:p>
            <a:fld id="{86CB4B4D-7CA3-9044-876B-883B54F8677D}" type="slidenum">
              <a:rPr lang="en-US" altLang="ja-JP"/>
              <a:t>38</a:t>
            </a:fld>
            <a:endParaRPr lang="ja-JP" altLang="en-US"/>
          </a:p>
        </p:txBody>
      </p:sp>
      <p:pic>
        <p:nvPicPr>
          <p:cNvPr id="11" name="図 10">
            <a:extLst>
              <a:ext uri="{FF2B5EF4-FFF2-40B4-BE49-F238E27FC236}">
                <a16:creationId xmlns:a16="http://schemas.microsoft.com/office/drawing/2014/main" id="{22181AFB-1D99-75C0-47F0-FDB9AA730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845" y="11447109"/>
            <a:ext cx="467178" cy="446866"/>
          </a:xfrm>
          <a:prstGeom prst="rect">
            <a:avLst/>
          </a:prstGeom>
          <a:ln>
            <a:solidFill>
              <a:schemeClr val="tx1"/>
            </a:solidFill>
          </a:ln>
        </p:spPr>
      </p:pic>
      <p:pic>
        <p:nvPicPr>
          <p:cNvPr id="13" name="図 12">
            <a:extLst>
              <a:ext uri="{FF2B5EF4-FFF2-40B4-BE49-F238E27FC236}">
                <a16:creationId xmlns:a16="http://schemas.microsoft.com/office/drawing/2014/main" id="{31FC7E12-FDDD-71DE-1108-B6FBFA602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1305" y="11320018"/>
            <a:ext cx="467179" cy="613173"/>
          </a:xfrm>
          <a:prstGeom prst="rect">
            <a:avLst/>
          </a:prstGeom>
          <a:ln>
            <a:solidFill>
              <a:schemeClr val="tx1"/>
            </a:solidFill>
          </a:ln>
        </p:spPr>
      </p:pic>
    </p:spTree>
    <p:extLst>
      <p:ext uri="{BB962C8B-B14F-4D97-AF65-F5344CB8AC3E}">
        <p14:creationId xmlns:p14="http://schemas.microsoft.com/office/powerpoint/2010/main" val="229838611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39E6CE20-0937-4E85-5A7F-54372DBE5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581" y="2118895"/>
            <a:ext cx="17394816" cy="8928090"/>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スライド番号プレースホルダー 1">
            <a:extLst>
              <a:ext uri="{FF2B5EF4-FFF2-40B4-BE49-F238E27FC236}">
                <a16:creationId xmlns:a16="http://schemas.microsoft.com/office/drawing/2014/main" id="{BAEB19D1-960E-D16D-C883-ED6B8AED5C4E}"/>
              </a:ext>
            </a:extLst>
          </p:cNvPr>
          <p:cNvSpPr>
            <a:spLocks noGrp="1"/>
          </p:cNvSpPr>
          <p:nvPr>
            <p:ph type="sldNum" sz="quarter" idx="2"/>
          </p:nvPr>
        </p:nvSpPr>
        <p:spPr/>
        <p:txBody>
          <a:bodyPr/>
          <a:lstStyle/>
          <a:p>
            <a:fld id="{86CB4B4D-7CA3-9044-876B-883B54F8677D}" type="slidenum">
              <a:rPr lang="en-US" altLang="ja-JP"/>
              <a:t>39</a:t>
            </a:fld>
            <a:endParaRPr lang="ja-JP" altLang="en-US"/>
          </a:p>
        </p:txBody>
      </p:sp>
      <p:sp>
        <p:nvSpPr>
          <p:cNvPr id="13" name="円/楕円 12">
            <a:extLst>
              <a:ext uri="{FF2B5EF4-FFF2-40B4-BE49-F238E27FC236}">
                <a16:creationId xmlns:a16="http://schemas.microsoft.com/office/drawing/2014/main" id="{E962070F-6767-C4D3-6F42-754B691F8D4D}"/>
              </a:ext>
            </a:extLst>
          </p:cNvPr>
          <p:cNvSpPr/>
          <p:nvPr/>
        </p:nvSpPr>
        <p:spPr>
          <a:xfrm>
            <a:off x="7290583" y="4931068"/>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A40274EF-59DC-1808-7B51-FEDA053D7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1075" y="2913982"/>
            <a:ext cx="5702300" cy="6540500"/>
          </a:xfrm>
          <a:prstGeom prst="rect">
            <a:avLst/>
          </a:prstGeom>
          <a:ln>
            <a:solidFill>
              <a:schemeClr val="tx1"/>
            </a:solidFill>
          </a:ln>
        </p:spPr>
      </p:pic>
      <p:sp>
        <p:nvSpPr>
          <p:cNvPr id="16" name="テキスト ボックス 15">
            <a:extLst>
              <a:ext uri="{FF2B5EF4-FFF2-40B4-BE49-F238E27FC236}">
                <a16:creationId xmlns:a16="http://schemas.microsoft.com/office/drawing/2014/main" id="{8BA24794-FED8-57F1-744B-4F5A56E63126}"/>
              </a:ext>
            </a:extLst>
          </p:cNvPr>
          <p:cNvSpPr txBox="1"/>
          <p:nvPr/>
        </p:nvSpPr>
        <p:spPr>
          <a:xfrm>
            <a:off x="2426655" y="11488497"/>
            <a:ext cx="20457408"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825500" rtl="0" fontAlgn="auto" latinLnBrk="0" hangingPunct="0">
              <a:lnSpc>
                <a:spcPct val="100000"/>
              </a:lnSpc>
              <a:spcBef>
                <a:spcPts val="0"/>
              </a:spcBef>
              <a:spcAft>
                <a:spcPts val="0"/>
              </a:spcAft>
              <a:buClrTx/>
              <a:buSzTx/>
              <a:tabLst/>
            </a:pPr>
            <a:r>
              <a:rPr lang="en-US" altLang="ja-JP" sz="4000" dirty="0"/>
              <a:t>MyD</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rive</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のフォルダにカーソルを合わせると右に　　が表示されるのでクリックします</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R="0" algn="l" defTabSz="825500" rtl="0" fontAlgn="auto" latinLnBrk="0" hangingPunct="0">
              <a:lnSpc>
                <a:spcPct val="100000"/>
              </a:lnSpc>
              <a:spcBef>
                <a:spcPts val="0"/>
              </a:spcBef>
              <a:spcAft>
                <a:spcPts val="0"/>
              </a:spcAft>
              <a:buClrTx/>
              <a:buSzTx/>
              <a:tabLst/>
            </a:pPr>
            <a:r>
              <a:rPr kumimoji="0" lang="ja-JP" altLang="en-US"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表示される「アップロード」をクリックします</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17" name="図 16">
            <a:extLst>
              <a:ext uri="{FF2B5EF4-FFF2-40B4-BE49-F238E27FC236}">
                <a16:creationId xmlns:a16="http://schemas.microsoft.com/office/drawing/2014/main" id="{E8367CBC-2D6A-F434-CF78-84E9C67E1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2323" y="11488497"/>
            <a:ext cx="897220" cy="688870"/>
          </a:xfrm>
          <a:prstGeom prst="rect">
            <a:avLst/>
          </a:prstGeom>
        </p:spPr>
      </p:pic>
      <p:sp>
        <p:nvSpPr>
          <p:cNvPr id="9" name="円/楕円 8">
            <a:extLst>
              <a:ext uri="{FF2B5EF4-FFF2-40B4-BE49-F238E27FC236}">
                <a16:creationId xmlns:a16="http://schemas.microsoft.com/office/drawing/2014/main" id="{599EACBD-7FA7-2222-DD57-BB2CF2CEC088}"/>
              </a:ext>
            </a:extLst>
          </p:cNvPr>
          <p:cNvSpPr/>
          <p:nvPr/>
        </p:nvSpPr>
        <p:spPr>
          <a:xfrm>
            <a:off x="15103088" y="4602477"/>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346946010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colaboratoryとは"/>
          <p:cNvSpPr txBox="1"/>
          <p:nvPr/>
        </p:nvSpPr>
        <p:spPr>
          <a:xfrm>
            <a:off x="7223378" y="526987"/>
            <a:ext cx="9937243" cy="86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a:lvl1pPr>
          </a:lstStyle>
          <a:p>
            <a:r>
              <a:t>google colaboratoryとは</a:t>
            </a:r>
          </a:p>
        </p:txBody>
      </p:sp>
      <p:sp>
        <p:nvSpPr>
          <p:cNvPr id="123" name="特徴…"/>
          <p:cNvSpPr txBox="1"/>
          <p:nvPr/>
        </p:nvSpPr>
        <p:spPr>
          <a:xfrm>
            <a:off x="5777153" y="3551966"/>
            <a:ext cx="15226925" cy="6612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a:t>
            </a:r>
            <a:r>
              <a:rPr dirty="0" err="1"/>
              <a:t>oogleが提供する</a:t>
            </a:r>
            <a:r>
              <a:rPr lang="en-US" dirty="0" err="1"/>
              <a:t>P</a:t>
            </a:r>
            <a:r>
              <a:rPr dirty="0" err="1"/>
              <a:t>ythonの実行環境</a:t>
            </a:r>
            <a:endParaRPr dirty="0"/>
          </a:p>
          <a:p>
            <a:pPr algn="l">
              <a:defRPr sz="4700"/>
            </a:pPr>
            <a:r>
              <a:rPr dirty="0" err="1"/>
              <a:t>無料で利用出来る</a:t>
            </a:r>
            <a:endParaRPr lang="en-US" dirty="0" err="1"/>
          </a:p>
          <a:p>
            <a:pPr algn="l">
              <a:defRPr sz="4700"/>
            </a:pPr>
            <a:r>
              <a:rPr lang="ja-JP" altLang="en-US" dirty="0" err="1"/>
              <a:t>導入が容易</a:t>
            </a:r>
            <a:endParaRPr dirty="0"/>
          </a:p>
          <a:p>
            <a:pPr algn="l">
              <a:defRPr sz="4700"/>
            </a:pPr>
            <a:r>
              <a:rPr dirty="0" err="1"/>
              <a:t>GPUも使用できる</a:t>
            </a:r>
            <a:endParaRPr dirty="0"/>
          </a:p>
          <a:p>
            <a:pPr algn="l">
              <a:defRPr sz="4700"/>
            </a:pPr>
            <a:endParaRPr dirty="0"/>
          </a:p>
          <a:p>
            <a:pPr algn="l">
              <a:defRPr sz="4700"/>
            </a:pPr>
            <a:r>
              <a:rPr dirty="0" err="1"/>
              <a:t>Googleのアカウントが必要</a:t>
            </a:r>
            <a:endParaRPr dirty="0"/>
          </a:p>
          <a:p>
            <a:pPr algn="l">
              <a:defRPr sz="4700"/>
            </a:pPr>
            <a:r>
              <a:rPr dirty="0"/>
              <a:t>一度の使用時間</a:t>
            </a:r>
            <a:r>
              <a:rPr lang="en-US" dirty="0"/>
              <a:t>(ランタイム)</a:t>
            </a:r>
            <a:r>
              <a:rPr dirty="0"/>
              <a:t>が連続</a:t>
            </a:r>
            <a:r>
              <a:rPr lang="ja-JP" altLang="en-US" dirty="0"/>
              <a:t>最長</a:t>
            </a:r>
            <a:r>
              <a:rPr dirty="0"/>
              <a:t>1</a:t>
            </a:r>
            <a:r>
              <a:rPr lang="en-US" dirty="0"/>
              <a:t>2</a:t>
            </a:r>
            <a:r>
              <a:rPr dirty="0"/>
              <a:t>時間まで</a:t>
            </a:r>
            <a:endParaRPr lang="en-US" dirty="0"/>
          </a:p>
          <a:p>
            <a:pPr algn="l">
              <a:defRPr sz="4700"/>
            </a:pPr>
            <a:r>
              <a:rPr lang="en-US" dirty="0"/>
              <a:t>(=コードなどは保存されますが、変数に代入したデータ</a:t>
            </a:r>
          </a:p>
          <a:p>
            <a:pPr algn="l">
              <a:defRPr sz="4700"/>
            </a:pPr>
            <a:r>
              <a:rPr lang="en-US" dirty="0"/>
              <a:t>などが消えるため実行し直す必要がある)</a:t>
            </a:r>
            <a:endParaRPr dirty="0"/>
          </a:p>
        </p:txBody>
      </p:sp>
      <p:sp>
        <p:nvSpPr>
          <p:cNvPr id="3" name="テキスト ボックス 2">
            <a:extLst>
              <a:ext uri="{FF2B5EF4-FFF2-40B4-BE49-F238E27FC236}">
                <a16:creationId xmlns:a16="http://schemas.microsoft.com/office/drawing/2014/main" id="{6196ACA4-890E-758F-E0C6-D2986A17DE5B}"/>
              </a:ext>
            </a:extLst>
          </p:cNvPr>
          <p:cNvSpPr txBox="1"/>
          <p:nvPr/>
        </p:nvSpPr>
        <p:spPr>
          <a:xfrm>
            <a:off x="2941721" y="4236386"/>
            <a:ext cx="12187988" cy="815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4700"/>
            </a:pPr>
            <a:r>
              <a:rPr lang="ja-JP" altLang="en-US" dirty="0" err="1"/>
              <a:t>特徴</a:t>
            </a:r>
            <a:endParaRPr lang="ja-JP" altLang="en-US" dirty="0"/>
          </a:p>
        </p:txBody>
      </p:sp>
      <p:sp>
        <p:nvSpPr>
          <p:cNvPr id="5" name="テキスト ボックス 4">
            <a:extLst>
              <a:ext uri="{FF2B5EF4-FFF2-40B4-BE49-F238E27FC236}">
                <a16:creationId xmlns:a16="http://schemas.microsoft.com/office/drawing/2014/main" id="{B13F9F64-E630-31D1-484D-CE178C83C3AD}"/>
              </a:ext>
            </a:extLst>
          </p:cNvPr>
          <p:cNvSpPr txBox="1"/>
          <p:nvPr/>
        </p:nvSpPr>
        <p:spPr>
          <a:xfrm>
            <a:off x="2941721" y="8159951"/>
            <a:ext cx="12187988" cy="815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defRPr sz="4700"/>
            </a:pPr>
            <a:r>
              <a:rPr lang="ja-JP" altLang="en-US" dirty="0" err="1"/>
              <a:t>注意点</a:t>
            </a:r>
            <a:endParaRPr lang="ja-JP" altLang="en-US" dirty="0"/>
          </a:p>
        </p:txBody>
      </p:sp>
      <p:sp>
        <p:nvSpPr>
          <p:cNvPr id="6" name="スライド番号プレースホルダー 5">
            <a:extLst>
              <a:ext uri="{FF2B5EF4-FFF2-40B4-BE49-F238E27FC236}">
                <a16:creationId xmlns:a16="http://schemas.microsoft.com/office/drawing/2014/main" id="{8E450A89-A4F1-CD8A-F7BC-AF87861FC001}"/>
              </a:ext>
            </a:extLst>
          </p:cNvPr>
          <p:cNvSpPr>
            <a:spLocks noGrp="1"/>
          </p:cNvSpPr>
          <p:nvPr>
            <p:ph type="sldNum" sz="quarter" idx="2"/>
          </p:nvPr>
        </p:nvSpPr>
        <p:spPr/>
        <p:txBody>
          <a:bodyPr/>
          <a:lstStyle/>
          <a:p>
            <a:fld id="{86CB4B4D-7CA3-9044-876B-883B54F8677D}" type="slidenum">
              <a:rPr lang="en-US" altLang="ja-JP"/>
              <a:t>4</a:t>
            </a:fld>
            <a:endParaRPr lang="ja-JP" altLang="en-US"/>
          </a:p>
        </p:txBody>
      </p:sp>
    </p:spTree>
    <p:extLst>
      <p:ext uri="{BB962C8B-B14F-4D97-AF65-F5344CB8AC3E}">
        <p14:creationId xmlns:p14="http://schemas.microsoft.com/office/powerpoint/2010/main" val="362910577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アプリケーション&#10;&#10;自動的に生成された説明">
            <a:extLst>
              <a:ext uri="{FF2B5EF4-FFF2-40B4-BE49-F238E27FC236}">
                <a16:creationId xmlns:a16="http://schemas.microsoft.com/office/drawing/2014/main" id="{4027D372-B92F-824B-798B-BC8D7EB8E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462" y="1989062"/>
            <a:ext cx="11748701" cy="8082072"/>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3" name="テキスト ボックス 2">
            <a:extLst>
              <a:ext uri="{FF2B5EF4-FFF2-40B4-BE49-F238E27FC236}">
                <a16:creationId xmlns:a16="http://schemas.microsoft.com/office/drawing/2014/main" id="{98C88D95-81E8-5440-6256-572B8C3B178E}"/>
              </a:ext>
            </a:extLst>
          </p:cNvPr>
          <p:cNvSpPr txBox="1"/>
          <p:nvPr/>
        </p:nvSpPr>
        <p:spPr>
          <a:xfrm>
            <a:off x="5098594" y="11060539"/>
            <a:ext cx="14186812"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defTabSz="825500" rtl="0" fontAlgn="auto" latinLnBrk="0" hangingPunct="0">
              <a:lnSpc>
                <a:spcPct val="100000"/>
              </a:lnSpc>
              <a:spcBef>
                <a:spcPts val="0"/>
              </a:spcBef>
              <a:spcAft>
                <a:spcPts val="0"/>
              </a:spcAft>
              <a:buClrTx/>
              <a:buSzTx/>
              <a:tabLst/>
            </a:pPr>
            <a:r>
              <a:rPr lang="ja-JP" altLang="en-US" sz="4000"/>
              <a:t>フォルダ選択画面が表示されるので、</a:t>
            </a:r>
            <a:endParaRPr lang="en-US" altLang="ja-JP" sz="4000" dirty="0"/>
          </a:p>
          <a:p>
            <a:pPr marR="0" defTabSz="825500" rtl="0" fontAlgn="auto" latinLnBrk="0" hangingPunct="0">
              <a:lnSpc>
                <a:spcPct val="100000"/>
              </a:lnSpc>
              <a:spcBef>
                <a:spcPts val="0"/>
              </a:spcBef>
              <a:spcAft>
                <a:spcPts val="0"/>
              </a:spcAft>
              <a:buClrTx/>
              <a:buSzTx/>
              <a:tabLst/>
            </a:pP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今回はデスクトップの</a:t>
            </a:r>
            <a:r>
              <a:rPr lang="en-US" altLang="ja-JP" sz="4000" dirty="0"/>
              <a:t>”</a:t>
            </a:r>
            <a:r>
              <a:rPr lang="en-US" altLang="ja-JP" sz="4000" dirty="0" err="1"/>
              <a:t>test.csv</a:t>
            </a:r>
            <a:r>
              <a:rPr lang="en-US" altLang="ja-JP" sz="4000" dirty="0"/>
              <a:t>”</a:t>
            </a:r>
            <a:r>
              <a:rPr lang="ja-JP" altLang="en-US" sz="4000"/>
              <a:t>を選びます</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円/楕円 8">
            <a:extLst>
              <a:ext uri="{FF2B5EF4-FFF2-40B4-BE49-F238E27FC236}">
                <a16:creationId xmlns:a16="http://schemas.microsoft.com/office/drawing/2014/main" id="{599EACBD-7FA7-2222-DD57-BB2CF2CEC088}"/>
              </a:ext>
            </a:extLst>
          </p:cNvPr>
          <p:cNvSpPr/>
          <p:nvPr/>
        </p:nvSpPr>
        <p:spPr>
          <a:xfrm>
            <a:off x="10226782" y="6225532"/>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574B9684-D82F-484F-98EC-3FF14BAEED89}"/>
              </a:ext>
            </a:extLst>
          </p:cNvPr>
          <p:cNvSpPr>
            <a:spLocks noGrp="1"/>
          </p:cNvSpPr>
          <p:nvPr>
            <p:ph type="sldNum" sz="quarter" idx="2"/>
          </p:nvPr>
        </p:nvSpPr>
        <p:spPr/>
        <p:txBody>
          <a:bodyPr/>
          <a:lstStyle/>
          <a:p>
            <a:fld id="{86CB4B4D-7CA3-9044-876B-883B54F8677D}" type="slidenum">
              <a:rPr lang="en-US" altLang="ja-JP"/>
              <a:t>40</a:t>
            </a:fld>
            <a:endParaRPr lang="ja-JP" altLang="en-US"/>
          </a:p>
        </p:txBody>
      </p:sp>
    </p:spTree>
    <p:extLst>
      <p:ext uri="{BB962C8B-B14F-4D97-AF65-F5344CB8AC3E}">
        <p14:creationId xmlns:p14="http://schemas.microsoft.com/office/powerpoint/2010/main" val="27704934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A81B295D-34E5-F38D-9E41-3312DD3A3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085" y="1939950"/>
            <a:ext cx="14219829" cy="9663256"/>
          </a:xfrm>
          <a:prstGeom prst="rect">
            <a:avLst/>
          </a:prstGeom>
          <a:ln>
            <a:solidFill>
              <a:schemeClr val="tx1"/>
            </a:solidFill>
          </a:ln>
        </p:spPr>
      </p:pic>
      <p:sp>
        <p:nvSpPr>
          <p:cNvPr id="9" name="円/楕円 8">
            <a:extLst>
              <a:ext uri="{FF2B5EF4-FFF2-40B4-BE49-F238E27FC236}">
                <a16:creationId xmlns:a16="http://schemas.microsoft.com/office/drawing/2014/main" id="{599EACBD-7FA7-2222-DD57-BB2CF2CEC088}"/>
              </a:ext>
            </a:extLst>
          </p:cNvPr>
          <p:cNvSpPr/>
          <p:nvPr/>
        </p:nvSpPr>
        <p:spPr>
          <a:xfrm>
            <a:off x="13810241" y="7604995"/>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BAEB19D1-960E-D16D-C883-ED6B8AED5C4E}"/>
              </a:ext>
            </a:extLst>
          </p:cNvPr>
          <p:cNvSpPr>
            <a:spLocks noGrp="1"/>
          </p:cNvSpPr>
          <p:nvPr>
            <p:ph type="sldNum" sz="quarter" idx="2"/>
          </p:nvPr>
        </p:nvSpPr>
        <p:spPr/>
        <p:txBody>
          <a:bodyPr/>
          <a:lstStyle/>
          <a:p>
            <a:fld id="{86CB4B4D-7CA3-9044-876B-883B54F8677D}" type="slidenum">
              <a:rPr lang="en-US" altLang="ja-JP"/>
              <a:t>41</a:t>
            </a:fld>
            <a:endParaRPr lang="ja-JP" altLang="en-US"/>
          </a:p>
        </p:txBody>
      </p:sp>
    </p:spTree>
    <p:extLst>
      <p:ext uri="{BB962C8B-B14F-4D97-AF65-F5344CB8AC3E}">
        <p14:creationId xmlns:p14="http://schemas.microsoft.com/office/powerpoint/2010/main" val="352148226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39E6CE20-0937-4E85-5A7F-54372DBE5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581" y="2118895"/>
            <a:ext cx="17394816" cy="8928090"/>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4551060" y="519549"/>
            <a:ext cx="1617750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にファイルをアップロードする</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円/楕円 8">
            <a:extLst>
              <a:ext uri="{FF2B5EF4-FFF2-40B4-BE49-F238E27FC236}">
                <a16:creationId xmlns:a16="http://schemas.microsoft.com/office/drawing/2014/main" id="{599EACBD-7FA7-2222-DD57-BB2CF2CEC088}"/>
              </a:ext>
            </a:extLst>
          </p:cNvPr>
          <p:cNvSpPr/>
          <p:nvPr/>
        </p:nvSpPr>
        <p:spPr>
          <a:xfrm>
            <a:off x="5020625" y="7906879"/>
            <a:ext cx="1685132" cy="657182"/>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BAEB19D1-960E-D16D-C883-ED6B8AED5C4E}"/>
              </a:ext>
            </a:extLst>
          </p:cNvPr>
          <p:cNvSpPr>
            <a:spLocks noGrp="1"/>
          </p:cNvSpPr>
          <p:nvPr>
            <p:ph type="sldNum" sz="quarter" idx="2"/>
          </p:nvPr>
        </p:nvSpPr>
        <p:spPr/>
        <p:txBody>
          <a:bodyPr/>
          <a:lstStyle/>
          <a:p>
            <a:fld id="{86CB4B4D-7CA3-9044-876B-883B54F8677D}" type="slidenum">
              <a:rPr lang="en-US" altLang="ja-JP"/>
              <a:t>42</a:t>
            </a:fld>
            <a:endParaRPr lang="ja-JP" altLang="en-US"/>
          </a:p>
        </p:txBody>
      </p:sp>
      <p:sp>
        <p:nvSpPr>
          <p:cNvPr id="16" name="テキスト ボックス 15">
            <a:extLst>
              <a:ext uri="{FF2B5EF4-FFF2-40B4-BE49-F238E27FC236}">
                <a16:creationId xmlns:a16="http://schemas.microsoft.com/office/drawing/2014/main" id="{8BA24794-FED8-57F1-744B-4F5A56E63126}"/>
              </a:ext>
            </a:extLst>
          </p:cNvPr>
          <p:cNvSpPr txBox="1"/>
          <p:nvPr/>
        </p:nvSpPr>
        <p:spPr>
          <a:xfrm>
            <a:off x="4179921" y="11356106"/>
            <a:ext cx="1724647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825500" rtl="0" fontAlgn="auto" latinLnBrk="0" hangingPunct="0">
              <a:lnSpc>
                <a:spcPct val="100000"/>
              </a:lnSpc>
              <a:spcBef>
                <a:spcPts val="0"/>
              </a:spcBef>
              <a:spcAft>
                <a:spcPts val="0"/>
              </a:spcAft>
              <a:buClrTx/>
              <a:buSzTx/>
              <a:tabLst/>
            </a:pPr>
            <a:r>
              <a:rPr lang="en-US" altLang="ja-JP" sz="4000" dirty="0"/>
              <a:t>Myd</a:t>
            </a:r>
            <a:r>
              <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rive</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の中に</a:t>
            </a:r>
            <a:r>
              <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test.csv</a:t>
            </a:r>
            <a:r>
              <a:rPr kumimoji="0" lang="ja-JP" altLang="en-US"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がアップロード出来ました</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R="0" algn="l" defTabSz="825500" rtl="0" fontAlgn="auto" latinLnBrk="0" hangingPunct="0">
              <a:lnSpc>
                <a:spcPct val="100000"/>
              </a:lnSpc>
              <a:spcBef>
                <a:spcPts val="0"/>
              </a:spcBef>
              <a:spcAft>
                <a:spcPts val="0"/>
              </a:spcAft>
              <a:buClrTx/>
              <a:buSzTx/>
              <a:tabLst/>
            </a:pPr>
            <a:r>
              <a:rPr lang="en-US" altLang="ja-JP" sz="4000"/>
              <a:t>(</a:t>
            </a:r>
            <a:r>
              <a:rPr lang="ja-JP" altLang="en-US" sz="4000"/>
              <a:t>これは</a:t>
            </a:r>
            <a:r>
              <a:rPr lang="en-US" altLang="ja-JP" sz="4000"/>
              <a:t>Google Drive</a:t>
            </a:r>
            <a:r>
              <a:rPr lang="ja-JP" altLang="en-US" sz="4000"/>
              <a:t>の中にアップロード出来ていることになります</a:t>
            </a:r>
            <a:r>
              <a:rPr lang="en-US" altLang="ja-JP" sz="4000"/>
              <a:t>)</a:t>
            </a:r>
            <a:endParaRPr kumimoji="0" lang="en-US" altLang="ja-JP" sz="4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370904741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4396B33E-18AC-A474-9807-E99F86F14F57}"/>
              </a:ext>
            </a:extLst>
          </p:cNvPr>
          <p:cNvPicPr>
            <a:picLocks noChangeAspect="1"/>
          </p:cNvPicPr>
          <p:nvPr/>
        </p:nvPicPr>
        <p:blipFill rotWithShape="1">
          <a:blip r:embed="rId2">
            <a:extLst>
              <a:ext uri="{28A0092B-C50C-407E-A947-70E740481C1C}">
                <a14:useLocalDpi xmlns:a14="http://schemas.microsoft.com/office/drawing/2010/main" val="0"/>
              </a:ext>
            </a:extLst>
          </a:blip>
          <a:srcRect b="20422"/>
          <a:stretch/>
        </p:blipFill>
        <p:spPr>
          <a:xfrm>
            <a:off x="4153411" y="2441283"/>
            <a:ext cx="16311711" cy="7419409"/>
          </a:xfrm>
          <a:prstGeom prst="rect">
            <a:avLst/>
          </a:prstGeom>
          <a:ln>
            <a:solidFill>
              <a:schemeClr val="tx1"/>
            </a:solidFill>
          </a:ln>
        </p:spPr>
      </p:pic>
      <p:sp>
        <p:nvSpPr>
          <p:cNvPr id="4" name="テキスト ボックス 3">
            <a:extLst>
              <a:ext uri="{FF2B5EF4-FFF2-40B4-BE49-F238E27FC236}">
                <a16:creationId xmlns:a16="http://schemas.microsoft.com/office/drawing/2014/main" id="{30E9F443-A2C7-C0F6-5485-42A40175A9F8}"/>
              </a:ext>
            </a:extLst>
          </p:cNvPr>
          <p:cNvSpPr txBox="1"/>
          <p:nvPr/>
        </p:nvSpPr>
        <p:spPr>
          <a:xfrm>
            <a:off x="8674210" y="520788"/>
            <a:ext cx="703558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ファイルを読み込む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円/楕円 8">
            <a:extLst>
              <a:ext uri="{FF2B5EF4-FFF2-40B4-BE49-F238E27FC236}">
                <a16:creationId xmlns:a16="http://schemas.microsoft.com/office/drawing/2014/main" id="{599EACBD-7FA7-2222-DD57-BB2CF2CEC088}"/>
              </a:ext>
            </a:extLst>
          </p:cNvPr>
          <p:cNvSpPr/>
          <p:nvPr/>
        </p:nvSpPr>
        <p:spPr>
          <a:xfrm>
            <a:off x="7928425" y="5262842"/>
            <a:ext cx="4008202" cy="3190316"/>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7" name="テキスト ボックス 6">
            <a:extLst>
              <a:ext uri="{FF2B5EF4-FFF2-40B4-BE49-F238E27FC236}">
                <a16:creationId xmlns:a16="http://schemas.microsoft.com/office/drawing/2014/main" id="{D5783471-CA64-9251-4CEB-897A4A0DEEF5}"/>
              </a:ext>
            </a:extLst>
          </p:cNvPr>
          <p:cNvSpPr txBox="1"/>
          <p:nvPr/>
        </p:nvSpPr>
        <p:spPr>
          <a:xfrm>
            <a:off x="803888" y="10866369"/>
            <a:ext cx="12211898" cy="181588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 altLang="ja-JP" sz="2800" b="0" i="0" u="none" strike="noStrike" dirty="0">
                <a:solidFill>
                  <a:srgbClr val="AF00DB"/>
                </a:solidFill>
                <a:effectLst/>
                <a:latin typeface="Courier New" panose="02070309020205020404" pitchFamily="49" charset="0"/>
              </a:rPr>
              <a:t>import</a:t>
            </a:r>
            <a:r>
              <a:rPr lang="en" altLang="ja-JP" sz="2800" b="0" i="0" u="none" strike="noStrike" dirty="0">
                <a:solidFill>
                  <a:srgbClr val="000000"/>
                </a:solidFill>
                <a:effectLst/>
                <a:latin typeface="Courier New" panose="02070309020205020404" pitchFamily="49" charset="0"/>
              </a:rPr>
              <a:t> pandas </a:t>
            </a:r>
            <a:r>
              <a:rPr lang="en" altLang="ja-JP" sz="2800" b="0" i="0" u="none" strike="noStrike" dirty="0">
                <a:solidFill>
                  <a:srgbClr val="AF00DB"/>
                </a:solidFill>
                <a:effectLst/>
                <a:latin typeface="Courier New" panose="02070309020205020404" pitchFamily="49" charset="0"/>
              </a:rPr>
              <a:t>as</a:t>
            </a:r>
            <a:r>
              <a:rPr lang="en" altLang="ja-JP" sz="2800" b="0" i="0" u="none" strike="noStrike" dirty="0">
                <a:solidFill>
                  <a:srgbClr val="000000"/>
                </a:solidFill>
                <a:effectLst/>
                <a:latin typeface="Courier New" panose="02070309020205020404" pitchFamily="49" charset="0"/>
              </a:rPr>
              <a:t> pd</a:t>
            </a:r>
          </a:p>
          <a:p>
            <a:pPr algn="l"/>
            <a:r>
              <a:rPr lang="en" altLang="ja-JP" sz="2800" b="0" i="0" u="none" strike="noStrike" dirty="0">
                <a:solidFill>
                  <a:srgbClr val="000000"/>
                </a:solidFill>
                <a:effectLst/>
                <a:latin typeface="Courier New" panose="02070309020205020404" pitchFamily="49" charset="0"/>
              </a:rPr>
              <a:t>test = </a:t>
            </a:r>
            <a:r>
              <a:rPr lang="en" altLang="ja-JP" sz="2800" b="0" i="0" u="none" strike="noStrike" dirty="0" err="1">
                <a:solidFill>
                  <a:srgbClr val="000000"/>
                </a:solidFill>
                <a:effectLst/>
                <a:latin typeface="Courier New" panose="02070309020205020404" pitchFamily="49" charset="0"/>
              </a:rPr>
              <a:t>pd.read_csv</a:t>
            </a:r>
            <a:r>
              <a:rPr lang="en" altLang="ja-JP" sz="2800" b="0" i="0" u="none" strike="noStrike" dirty="0">
                <a:solidFill>
                  <a:srgbClr val="000000"/>
                </a:solidFill>
                <a:effectLst/>
                <a:latin typeface="Courier New" panose="02070309020205020404" pitchFamily="49" charset="0"/>
              </a:rPr>
              <a:t>(</a:t>
            </a:r>
            <a:r>
              <a:rPr lang="en" altLang="ja-JP" sz="2800" b="0" i="0" u="none" strike="noStrike" dirty="0">
                <a:solidFill>
                  <a:srgbClr val="A31515"/>
                </a:solidFill>
                <a:effectLst/>
                <a:latin typeface="Courier New" panose="02070309020205020404" pitchFamily="49" charset="0"/>
              </a:rPr>
              <a:t>"/content/drive/My Drive/</a:t>
            </a:r>
            <a:r>
              <a:rPr lang="en" altLang="ja-JP" sz="2800" b="0" i="0" u="none" strike="noStrike" dirty="0" err="1">
                <a:solidFill>
                  <a:srgbClr val="A31515"/>
                </a:solidFill>
                <a:effectLst/>
                <a:latin typeface="Courier New" panose="02070309020205020404" pitchFamily="49" charset="0"/>
              </a:rPr>
              <a:t>test.csv</a:t>
            </a:r>
            <a:r>
              <a:rPr lang="en" altLang="ja-JP" sz="2800" b="0" i="0" u="none" strike="noStrike" dirty="0">
                <a:solidFill>
                  <a:srgbClr val="A31515"/>
                </a:solidFill>
                <a:effectLst/>
                <a:latin typeface="Courier New" panose="02070309020205020404" pitchFamily="49" charset="0"/>
              </a:rPr>
              <a:t>"</a:t>
            </a:r>
            <a:r>
              <a:rPr lang="en" altLang="ja-JP" sz="2800" b="0" i="0" u="none" strike="noStrike" dirty="0">
                <a:solidFill>
                  <a:srgbClr val="000000"/>
                </a:solidFill>
                <a:effectLst/>
                <a:latin typeface="Courier New" panose="02070309020205020404" pitchFamily="49" charset="0"/>
              </a:rPr>
              <a:t>, encoding=</a:t>
            </a:r>
            <a:r>
              <a:rPr lang="en" altLang="ja-JP" sz="2800" b="0" i="0" u="none" strike="noStrike" dirty="0">
                <a:solidFill>
                  <a:srgbClr val="A31515"/>
                </a:solidFill>
                <a:effectLst/>
                <a:latin typeface="Courier New" panose="02070309020205020404" pitchFamily="49" charset="0"/>
              </a:rPr>
              <a:t>"utf-8"</a:t>
            </a:r>
            <a:r>
              <a:rPr lang="en" altLang="ja-JP" sz="2800" b="0" i="0" u="none" strike="noStrike" dirty="0">
                <a:solidFill>
                  <a:srgbClr val="000000"/>
                </a:solidFill>
                <a:effectLst/>
                <a:latin typeface="Courier New" panose="02070309020205020404" pitchFamily="49" charset="0"/>
              </a:rPr>
              <a:t>)</a:t>
            </a:r>
          </a:p>
          <a:p>
            <a:pPr algn="l"/>
            <a:r>
              <a:rPr lang="en" altLang="ja-JP" sz="2800" b="0" i="0" u="none" strike="noStrike" dirty="0">
                <a:solidFill>
                  <a:srgbClr val="795E26"/>
                </a:solidFill>
                <a:effectLst/>
                <a:latin typeface="Courier New" panose="02070309020205020404" pitchFamily="49" charset="0"/>
              </a:rPr>
              <a:t>print</a:t>
            </a:r>
            <a:r>
              <a:rPr lang="en" altLang="ja-JP" sz="2800" b="0" i="0" u="none" strike="noStrike" dirty="0">
                <a:solidFill>
                  <a:srgbClr val="000000"/>
                </a:solidFill>
                <a:effectLst/>
                <a:latin typeface="Courier New" panose="02070309020205020404" pitchFamily="49" charset="0"/>
              </a:rPr>
              <a:t>(test)</a:t>
            </a:r>
          </a:p>
        </p:txBody>
      </p:sp>
      <p:sp>
        <p:nvSpPr>
          <p:cNvPr id="8" name="テキスト ボックス 7">
            <a:extLst>
              <a:ext uri="{FF2B5EF4-FFF2-40B4-BE49-F238E27FC236}">
                <a16:creationId xmlns:a16="http://schemas.microsoft.com/office/drawing/2014/main" id="{AFBC3DC9-9694-A7A4-594B-4BDA8ED95932}"/>
              </a:ext>
            </a:extLst>
          </p:cNvPr>
          <p:cNvSpPr txBox="1"/>
          <p:nvPr/>
        </p:nvSpPr>
        <p:spPr>
          <a:xfrm>
            <a:off x="13448923" y="11030516"/>
            <a:ext cx="9959547"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色んな読み込み方がありますが、</a:t>
            </a:r>
            <a:r>
              <a:rPr lang="ja-JP" altLang="en-US"/>
              <a:t>ここでは左の書き方で</a:t>
            </a:r>
            <a:r>
              <a:rPr lang="en-US" altLang="ja-JP" dirty="0"/>
              <a:t>(pandas</a:t>
            </a:r>
            <a:r>
              <a:rPr lang="ja-JP" altLang="en-US"/>
              <a:t>というライブラリを用いて</a:t>
            </a:r>
            <a:r>
              <a:rPr lang="en-US" altLang="ja-JP" dirty="0"/>
              <a:t>)</a:t>
            </a:r>
          </a:p>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ファイルを読み込む方法を使っています</a:t>
            </a:r>
          </a:p>
        </p:txBody>
      </p:sp>
      <p:sp>
        <p:nvSpPr>
          <p:cNvPr id="6" name="スライド番号プレースホルダー 5">
            <a:extLst>
              <a:ext uri="{FF2B5EF4-FFF2-40B4-BE49-F238E27FC236}">
                <a16:creationId xmlns:a16="http://schemas.microsoft.com/office/drawing/2014/main" id="{69722A9B-BA9B-AB0E-D177-07004F56FDA3}"/>
              </a:ext>
            </a:extLst>
          </p:cNvPr>
          <p:cNvSpPr>
            <a:spLocks noGrp="1"/>
          </p:cNvSpPr>
          <p:nvPr>
            <p:ph type="sldNum" sz="quarter" idx="2"/>
          </p:nvPr>
        </p:nvSpPr>
        <p:spPr/>
        <p:txBody>
          <a:bodyPr/>
          <a:lstStyle/>
          <a:p>
            <a:fld id="{86CB4B4D-7CA3-9044-876B-883B54F8677D}" type="slidenum">
              <a:rPr lang="en-US" altLang="ja-JP"/>
              <a:t>43</a:t>
            </a:fld>
            <a:endParaRPr lang="ja-JP" altLang="en-US"/>
          </a:p>
        </p:txBody>
      </p:sp>
    </p:spTree>
    <p:extLst>
      <p:ext uri="{BB962C8B-B14F-4D97-AF65-F5344CB8AC3E}">
        <p14:creationId xmlns:p14="http://schemas.microsoft.com/office/powerpoint/2010/main" val="103474147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AFBC3DC9-9694-A7A4-594B-4BDA8ED95932}"/>
              </a:ext>
            </a:extLst>
          </p:cNvPr>
          <p:cNvSpPr txBox="1"/>
          <p:nvPr/>
        </p:nvSpPr>
        <p:spPr>
          <a:xfrm>
            <a:off x="4093266" y="1925968"/>
            <a:ext cx="169669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保存して再度同じファイルを読み込んでみます</a:t>
            </a:r>
            <a:endPar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lang="en-US" altLang="ja-JP" sz="4400"/>
              <a:t>(</a:t>
            </a:r>
            <a:r>
              <a:rPr lang="ja-JP" altLang="en-US" sz="4400"/>
              <a:t>ファイル名を再度</a:t>
            </a:r>
            <a:r>
              <a:rPr lang="en-US" altLang="ja-JP" sz="4400"/>
              <a:t>20230713</a:t>
            </a:r>
            <a:r>
              <a:rPr lang="ja-JP" altLang="en-US" sz="4400"/>
              <a:t>応用</a:t>
            </a:r>
            <a:r>
              <a:rPr lang="en-US" altLang="ja-JP" sz="4400"/>
              <a:t>1.ipynb</a:t>
            </a:r>
            <a:r>
              <a:rPr lang="ja-JP" altLang="en-US" sz="4400"/>
              <a:t>にしています</a:t>
            </a:r>
            <a:r>
              <a:rPr lang="en-US" altLang="ja-JP" sz="4400"/>
              <a:t>)</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テキスト ボックス 1">
            <a:extLst>
              <a:ext uri="{FF2B5EF4-FFF2-40B4-BE49-F238E27FC236}">
                <a16:creationId xmlns:a16="http://schemas.microsoft.com/office/drawing/2014/main" id="{FAFFA432-4917-041F-EF47-940765555CC9}"/>
              </a:ext>
            </a:extLst>
          </p:cNvPr>
          <p:cNvSpPr txBox="1"/>
          <p:nvPr/>
        </p:nvSpPr>
        <p:spPr>
          <a:xfrm>
            <a:off x="8674210" y="520788"/>
            <a:ext cx="78050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6" name="図 5" descr="グラフィカル ユーザー インターフェイス&#10;&#10;自動的に生成された説明">
            <a:extLst>
              <a:ext uri="{FF2B5EF4-FFF2-40B4-BE49-F238E27FC236}">
                <a16:creationId xmlns:a16="http://schemas.microsoft.com/office/drawing/2014/main" id="{E928768E-AF69-4768-20F6-DDD591061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178" y="3762035"/>
            <a:ext cx="17153393" cy="9039565"/>
          </a:xfrm>
          <a:prstGeom prst="rect">
            <a:avLst/>
          </a:prstGeom>
          <a:ln>
            <a:solidFill>
              <a:schemeClr val="tx1"/>
            </a:solidFill>
          </a:ln>
        </p:spPr>
      </p:pic>
      <p:sp>
        <p:nvSpPr>
          <p:cNvPr id="10" name="スライド番号プレースホルダー 9">
            <a:extLst>
              <a:ext uri="{FF2B5EF4-FFF2-40B4-BE49-F238E27FC236}">
                <a16:creationId xmlns:a16="http://schemas.microsoft.com/office/drawing/2014/main" id="{124ABBBD-BE03-51F2-D4A6-5D31F2BA744B}"/>
              </a:ext>
            </a:extLst>
          </p:cNvPr>
          <p:cNvSpPr>
            <a:spLocks noGrp="1"/>
          </p:cNvSpPr>
          <p:nvPr>
            <p:ph type="sldNum" sz="quarter" idx="2"/>
          </p:nvPr>
        </p:nvSpPr>
        <p:spPr/>
        <p:txBody>
          <a:bodyPr/>
          <a:lstStyle/>
          <a:p>
            <a:fld id="{86CB4B4D-7CA3-9044-876B-883B54F8677D}" type="slidenum">
              <a:rPr lang="en-US" altLang="ja-JP"/>
              <a:t>44</a:t>
            </a:fld>
            <a:endParaRPr lang="ja-JP" altLang="en-US"/>
          </a:p>
        </p:txBody>
      </p:sp>
    </p:spTree>
    <p:extLst>
      <p:ext uri="{BB962C8B-B14F-4D97-AF65-F5344CB8AC3E}">
        <p14:creationId xmlns:p14="http://schemas.microsoft.com/office/powerpoint/2010/main" val="36393652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8674210" y="520788"/>
            <a:ext cx="78050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AFBC3DC9-9694-A7A4-594B-4BDA8ED95932}"/>
              </a:ext>
            </a:extLst>
          </p:cNvPr>
          <p:cNvSpPr txBox="1"/>
          <p:nvPr/>
        </p:nvSpPr>
        <p:spPr>
          <a:xfrm>
            <a:off x="6425078" y="1888648"/>
            <a:ext cx="1230328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一度閉じて再度</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Google Colab</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を開いてみましょう</a:t>
            </a:r>
          </a:p>
        </p:txBody>
      </p:sp>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B3DCA03A-8D3D-DC37-E57B-499510267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076" y="3209495"/>
            <a:ext cx="18476830" cy="9223774"/>
          </a:xfrm>
          <a:prstGeom prst="rect">
            <a:avLst/>
          </a:prstGeom>
          <a:ln>
            <a:solidFill>
              <a:schemeClr val="tx1"/>
            </a:solidFill>
          </a:ln>
        </p:spPr>
      </p:pic>
      <p:sp>
        <p:nvSpPr>
          <p:cNvPr id="2" name="スライド番号プレースホルダー 1">
            <a:extLst>
              <a:ext uri="{FF2B5EF4-FFF2-40B4-BE49-F238E27FC236}">
                <a16:creationId xmlns:a16="http://schemas.microsoft.com/office/drawing/2014/main" id="{D792882D-F551-B85B-0D71-688856A8A3E4}"/>
              </a:ext>
            </a:extLst>
          </p:cNvPr>
          <p:cNvSpPr>
            <a:spLocks noGrp="1"/>
          </p:cNvSpPr>
          <p:nvPr>
            <p:ph type="sldNum" sz="quarter" idx="2"/>
          </p:nvPr>
        </p:nvSpPr>
        <p:spPr/>
        <p:txBody>
          <a:bodyPr/>
          <a:lstStyle/>
          <a:p>
            <a:fld id="{86CB4B4D-7CA3-9044-876B-883B54F8677D}" type="slidenum">
              <a:rPr lang="en-US" altLang="ja-JP"/>
              <a:t>45</a:t>
            </a:fld>
            <a:endParaRPr lang="ja-JP" altLang="en-US"/>
          </a:p>
        </p:txBody>
      </p:sp>
    </p:spTree>
    <p:extLst>
      <p:ext uri="{BB962C8B-B14F-4D97-AF65-F5344CB8AC3E}">
        <p14:creationId xmlns:p14="http://schemas.microsoft.com/office/powerpoint/2010/main" val="34727865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8674210" y="520788"/>
            <a:ext cx="78050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AFBC3DC9-9694-A7A4-594B-4BDA8ED95932}"/>
              </a:ext>
            </a:extLst>
          </p:cNvPr>
          <p:cNvSpPr txBox="1"/>
          <p:nvPr/>
        </p:nvSpPr>
        <p:spPr>
          <a:xfrm>
            <a:off x="4092682" y="1721512"/>
            <a:ext cx="1669961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「最近」の中か、</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Google</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ドライブの中にファイルを見つけることが出来ます。</a:t>
            </a:r>
          </a:p>
        </p:txBody>
      </p:sp>
      <p:pic>
        <p:nvPicPr>
          <p:cNvPr id="3" name="図 2" descr="グラフィカル ユーザー インターフェイス, アプリケーション&#10;&#10;自動的に生成された説明">
            <a:extLst>
              <a:ext uri="{FF2B5EF4-FFF2-40B4-BE49-F238E27FC236}">
                <a16:creationId xmlns:a16="http://schemas.microsoft.com/office/drawing/2014/main" id="{40C4025A-79B0-A2D4-D6F1-57EB58D44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56" y="3805670"/>
            <a:ext cx="11608529" cy="8188818"/>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F6B96631-BF3C-BBC6-C5EF-DA517B24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2490" y="3805670"/>
            <a:ext cx="11693044" cy="8188818"/>
          </a:xfrm>
          <a:prstGeom prst="rect">
            <a:avLst/>
          </a:prstGeom>
        </p:spPr>
      </p:pic>
      <p:sp>
        <p:nvSpPr>
          <p:cNvPr id="7" name="スライド番号プレースホルダー 6">
            <a:extLst>
              <a:ext uri="{FF2B5EF4-FFF2-40B4-BE49-F238E27FC236}">
                <a16:creationId xmlns:a16="http://schemas.microsoft.com/office/drawing/2014/main" id="{B0FF7A51-CC52-F04F-1A89-87E73D91EEDA}"/>
              </a:ext>
            </a:extLst>
          </p:cNvPr>
          <p:cNvSpPr>
            <a:spLocks noGrp="1"/>
          </p:cNvSpPr>
          <p:nvPr>
            <p:ph type="sldNum" sz="quarter" idx="2"/>
          </p:nvPr>
        </p:nvSpPr>
        <p:spPr/>
        <p:txBody>
          <a:bodyPr/>
          <a:lstStyle/>
          <a:p>
            <a:fld id="{86CB4B4D-7CA3-9044-876B-883B54F8677D}" type="slidenum">
              <a:rPr lang="en-US" altLang="ja-JP"/>
              <a:t>46</a:t>
            </a:fld>
            <a:endParaRPr lang="ja-JP" altLang="en-US"/>
          </a:p>
        </p:txBody>
      </p:sp>
      <p:sp>
        <p:nvSpPr>
          <p:cNvPr id="9" name="円/楕円 8">
            <a:extLst>
              <a:ext uri="{FF2B5EF4-FFF2-40B4-BE49-F238E27FC236}">
                <a16:creationId xmlns:a16="http://schemas.microsoft.com/office/drawing/2014/main" id="{0C7CEECD-25BB-220B-130F-788C7FD5829A}"/>
              </a:ext>
            </a:extLst>
          </p:cNvPr>
          <p:cNvSpPr/>
          <p:nvPr/>
        </p:nvSpPr>
        <p:spPr>
          <a:xfrm>
            <a:off x="3513221" y="5125453"/>
            <a:ext cx="1780674" cy="673768"/>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円/楕円 10">
            <a:extLst>
              <a:ext uri="{FF2B5EF4-FFF2-40B4-BE49-F238E27FC236}">
                <a16:creationId xmlns:a16="http://schemas.microsoft.com/office/drawing/2014/main" id="{A4DDA43E-C639-51D5-CAD6-64752B556232}"/>
              </a:ext>
            </a:extLst>
          </p:cNvPr>
          <p:cNvSpPr/>
          <p:nvPr/>
        </p:nvSpPr>
        <p:spPr>
          <a:xfrm>
            <a:off x="16924421" y="5125453"/>
            <a:ext cx="1780674" cy="673768"/>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Tree>
    <p:extLst>
      <p:ext uri="{BB962C8B-B14F-4D97-AF65-F5344CB8AC3E}">
        <p14:creationId xmlns:p14="http://schemas.microsoft.com/office/powerpoint/2010/main" val="30664243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8674210" y="520788"/>
            <a:ext cx="78050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保存して再度読み込む</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8" name="テキスト ボックス 7">
            <a:extLst>
              <a:ext uri="{FF2B5EF4-FFF2-40B4-BE49-F238E27FC236}">
                <a16:creationId xmlns:a16="http://schemas.microsoft.com/office/drawing/2014/main" id="{AFBC3DC9-9694-A7A4-594B-4BDA8ED95932}"/>
              </a:ext>
            </a:extLst>
          </p:cNvPr>
          <p:cNvSpPr txBox="1"/>
          <p:nvPr/>
        </p:nvSpPr>
        <p:spPr>
          <a:xfrm>
            <a:off x="4092682" y="1721512"/>
            <a:ext cx="1669961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前回</a:t>
            </a:r>
            <a:r>
              <a:rPr lang="ja-JP" altLang="en-US" sz="3600"/>
              <a:t>の作成したコードと実行結果が表示されたファイルを開くことが出来ます。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テキスト ボックス 1">
            <a:extLst>
              <a:ext uri="{FF2B5EF4-FFF2-40B4-BE49-F238E27FC236}">
                <a16:creationId xmlns:a16="http://schemas.microsoft.com/office/drawing/2014/main" id="{55725923-3578-22D3-3149-E731119194D6}"/>
              </a:ext>
            </a:extLst>
          </p:cNvPr>
          <p:cNvSpPr txBox="1"/>
          <p:nvPr/>
        </p:nvSpPr>
        <p:spPr>
          <a:xfrm>
            <a:off x="4226912" y="11465725"/>
            <a:ext cx="16699617"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3600"/>
              <a:t>長時間空いているとリセットされて変数の情報が消えます。</a:t>
            </a:r>
            <a:endParaRPr lang="en-US" altLang="ja-JP" sz="3600"/>
          </a:p>
          <a:p>
            <a:pPr marL="0" marR="0" indent="0" algn="ctr" defTabSz="825500" rtl="0" fontAlgn="auto" latinLnBrk="0" hangingPunct="0">
              <a:lnSpc>
                <a:spcPct val="100000"/>
              </a:lnSpc>
              <a:spcBef>
                <a:spcPts val="0"/>
              </a:spcBef>
              <a:spcAft>
                <a:spcPts val="0"/>
              </a:spcAft>
              <a:buClrTx/>
              <a:buSzTx/>
              <a:buFontTx/>
              <a:buNone/>
              <a:tabLst/>
            </a:pPr>
            <a:r>
              <a:rPr lang="ja-JP" altLang="en-US" sz="3600"/>
              <a:t>その場合は</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いきなり</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print(a</a:t>
            </a:r>
            <a:r>
              <a:rPr lang="en-US" altLang="ja-JP" sz="3600"/>
              <a:t>)</a:t>
            </a:r>
            <a:r>
              <a:rPr lang="ja-JP" altLang="en-US" sz="3600"/>
              <a:t>などを実行してもエラーになります。</a:t>
            </a:r>
            <a:endParaRPr lang="en-US" altLang="ja-JP" sz="3600"/>
          </a:p>
          <a:p>
            <a:pPr marL="0" marR="0" indent="0" algn="ctr"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再度実行しなおす必要があります。</a:t>
            </a:r>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1CD4E64B-6E01-602F-B9A8-BFAA98906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318" y="3147205"/>
            <a:ext cx="14410155" cy="7992953"/>
          </a:xfrm>
          <a:prstGeom prst="rect">
            <a:avLst/>
          </a:prstGeom>
          <a:ln>
            <a:solidFill>
              <a:schemeClr val="tx1"/>
            </a:solidFill>
          </a:ln>
        </p:spPr>
      </p:pic>
      <p:sp>
        <p:nvSpPr>
          <p:cNvPr id="9" name="スライド番号プレースホルダー 8">
            <a:extLst>
              <a:ext uri="{FF2B5EF4-FFF2-40B4-BE49-F238E27FC236}">
                <a16:creationId xmlns:a16="http://schemas.microsoft.com/office/drawing/2014/main" id="{D033C51B-C693-F112-DE0F-B616C8698F4F}"/>
              </a:ext>
            </a:extLst>
          </p:cNvPr>
          <p:cNvSpPr>
            <a:spLocks noGrp="1"/>
          </p:cNvSpPr>
          <p:nvPr>
            <p:ph type="sldNum" sz="quarter" idx="2"/>
          </p:nvPr>
        </p:nvSpPr>
        <p:spPr/>
        <p:txBody>
          <a:bodyPr/>
          <a:lstStyle/>
          <a:p>
            <a:fld id="{86CB4B4D-7CA3-9044-876B-883B54F8677D}" type="slidenum">
              <a:rPr lang="en-US" altLang="ja-JP"/>
              <a:t>47</a:t>
            </a:fld>
            <a:endParaRPr lang="ja-JP" altLang="en-US"/>
          </a:p>
        </p:txBody>
      </p:sp>
    </p:spTree>
    <p:extLst>
      <p:ext uri="{BB962C8B-B14F-4D97-AF65-F5344CB8AC3E}">
        <p14:creationId xmlns:p14="http://schemas.microsoft.com/office/powerpoint/2010/main" val="113329513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E9F443-A2C7-C0F6-5485-42A40175A9F8}"/>
              </a:ext>
            </a:extLst>
          </p:cNvPr>
          <p:cNvSpPr txBox="1"/>
          <p:nvPr/>
        </p:nvSpPr>
        <p:spPr>
          <a:xfrm>
            <a:off x="11115889" y="594350"/>
            <a:ext cx="164147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課題</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2" name="テキスト ボックス 1">
            <a:extLst>
              <a:ext uri="{FF2B5EF4-FFF2-40B4-BE49-F238E27FC236}">
                <a16:creationId xmlns:a16="http://schemas.microsoft.com/office/drawing/2014/main" id="{660DB688-EA59-1B51-6D4B-C3554275BB98}"/>
              </a:ext>
            </a:extLst>
          </p:cNvPr>
          <p:cNvSpPr txBox="1"/>
          <p:nvPr/>
        </p:nvSpPr>
        <p:spPr>
          <a:xfrm>
            <a:off x="2431423" y="2595452"/>
            <a:ext cx="20048758"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ja-JP" altLang="en-US" sz="6000" dirty="0"/>
              <a:t>・</a:t>
            </a:r>
            <a:r>
              <a:rPr lang="en-US" altLang="ja-JP" sz="6000" dirty="0"/>
              <a:t>WebClass</a:t>
            </a:r>
            <a:r>
              <a:rPr lang="ja-JP" altLang="en-US" sz="6000" dirty="0"/>
              <a:t>にある</a:t>
            </a:r>
            <a:r>
              <a:rPr lang="en-US" altLang="ja-JP" sz="6000" dirty="0"/>
              <a:t>”kadai1.ipynb”</a:t>
            </a:r>
            <a:r>
              <a:rPr lang="ja-JP" altLang="en-US" sz="6000" dirty="0"/>
              <a:t>をやってみましょう</a:t>
            </a:r>
            <a:endParaRPr lang="en-US" altLang="ja-JP" sz="6000" dirty="0"/>
          </a:p>
          <a:p>
            <a:pPr marR="0" algn="l" defTabSz="825500" rtl="0" fontAlgn="auto" latinLnBrk="0" hangingPunct="0">
              <a:lnSpc>
                <a:spcPct val="100000"/>
              </a:lnSpc>
              <a:spcBef>
                <a:spcPts val="0"/>
              </a:spcBef>
              <a:spcAft>
                <a:spcPts val="0"/>
              </a:spcAft>
              <a:buClrTx/>
              <a:buSzTx/>
              <a:tabLst/>
            </a:pP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・実行したら</a:t>
            </a: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学籍番号</a:t>
            </a: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_</a:t>
            </a: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名前</a:t>
            </a:r>
            <a:r>
              <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_1.ipynb”</a:t>
            </a:r>
            <a:r>
              <a:rPr kumimoji="0" lang="ja-JP" altLang="en-US"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という名前で保存</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marR="0" algn="l" defTabSz="825500" rtl="0" fontAlgn="auto" latinLnBrk="0" hangingPunct="0">
              <a:lnSpc>
                <a:spcPct val="100000"/>
              </a:lnSpc>
              <a:spcBef>
                <a:spcPts val="0"/>
              </a:spcBef>
              <a:spcAft>
                <a:spcPts val="0"/>
              </a:spcAft>
              <a:buClrTx/>
              <a:buSzTx/>
              <a:tabLst/>
            </a:pPr>
            <a:r>
              <a:rPr lang="ja-JP" altLang="en-US" sz="6000" dirty="0"/>
              <a:t>　して提出して下さい。</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テキスト ボックス 5">
            <a:extLst>
              <a:ext uri="{FF2B5EF4-FFF2-40B4-BE49-F238E27FC236}">
                <a16:creationId xmlns:a16="http://schemas.microsoft.com/office/drawing/2014/main" id="{64007C44-F79C-CD32-B9C9-E7CB022F998C}"/>
              </a:ext>
            </a:extLst>
          </p:cNvPr>
          <p:cNvSpPr txBox="1"/>
          <p:nvPr/>
        </p:nvSpPr>
        <p:spPr>
          <a:xfrm>
            <a:off x="5842009" y="10837923"/>
            <a:ext cx="12189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48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のファイルの開き方は次ページ参照</a:t>
            </a:r>
          </a:p>
        </p:txBody>
      </p:sp>
      <p:sp>
        <p:nvSpPr>
          <p:cNvPr id="7" name="スライド番号プレースホルダー 6">
            <a:extLst>
              <a:ext uri="{FF2B5EF4-FFF2-40B4-BE49-F238E27FC236}">
                <a16:creationId xmlns:a16="http://schemas.microsoft.com/office/drawing/2014/main" id="{018DA40C-4265-EC9D-004A-A91D675A7A6C}"/>
              </a:ext>
            </a:extLst>
          </p:cNvPr>
          <p:cNvSpPr>
            <a:spLocks noGrp="1"/>
          </p:cNvSpPr>
          <p:nvPr>
            <p:ph type="sldNum" sz="quarter" idx="2"/>
          </p:nvPr>
        </p:nvSpPr>
        <p:spPr/>
        <p:txBody>
          <a:bodyPr/>
          <a:lstStyle/>
          <a:p>
            <a:fld id="{86CB4B4D-7CA3-9044-876B-883B54F8677D}" type="slidenum">
              <a:rPr lang="en-US" altLang="ja-JP"/>
              <a:t>48</a:t>
            </a:fld>
            <a:endParaRPr lang="ja-JP" altLang="en-US"/>
          </a:p>
        </p:txBody>
      </p:sp>
      <p:sp>
        <p:nvSpPr>
          <p:cNvPr id="8" name="テキスト ボックス 7">
            <a:extLst>
              <a:ext uri="{FF2B5EF4-FFF2-40B4-BE49-F238E27FC236}">
                <a16:creationId xmlns:a16="http://schemas.microsoft.com/office/drawing/2014/main" id="{B31614D0-B002-CDEA-FB25-6C0E05903A51}"/>
              </a:ext>
            </a:extLst>
          </p:cNvPr>
          <p:cNvSpPr txBox="1"/>
          <p:nvPr/>
        </p:nvSpPr>
        <p:spPr>
          <a:xfrm>
            <a:off x="4358782" y="7458008"/>
            <a:ext cx="1610697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ja-JP" altLang="en-US" sz="4800" dirty="0"/>
              <a:t>締め切りは</a:t>
            </a:r>
            <a:r>
              <a:rPr lang="en-US" altLang="ja-JP" sz="4800" dirty="0"/>
              <a:t>2</a:t>
            </a:r>
            <a:r>
              <a:rPr lang="ja-JP" altLang="en-US" sz="4800" dirty="0"/>
              <a:t>週間後の</a:t>
            </a:r>
            <a:r>
              <a:rPr lang="en-US" altLang="ja-JP" sz="4800" dirty="0"/>
              <a:t>7/27</a:t>
            </a:r>
            <a:r>
              <a:rPr lang="ja-JP" altLang="en-US" sz="4800" dirty="0"/>
              <a:t>の</a:t>
            </a:r>
            <a:r>
              <a:rPr lang="en-US" altLang="ja-JP" sz="4800" dirty="0"/>
              <a:t>23:59</a:t>
            </a:r>
            <a:r>
              <a:rPr lang="ja-JP" altLang="en-US" sz="4800" dirty="0"/>
              <a:t>です。</a:t>
            </a:r>
            <a:endParaRPr lang="en-US" altLang="ja-JP" sz="4800" dirty="0"/>
          </a:p>
          <a:p>
            <a:pPr marR="0" algn="l" defTabSz="825500" rtl="0" fontAlgn="auto" latinLnBrk="0" hangingPunct="0">
              <a:lnSpc>
                <a:spcPct val="100000"/>
              </a:lnSpc>
              <a:spcBef>
                <a:spcPts val="0"/>
              </a:spcBef>
              <a:spcAft>
                <a:spcPts val="0"/>
              </a:spcAft>
              <a:buClrTx/>
              <a:buSzTx/>
              <a:tabLst/>
            </a:pPr>
            <a:r>
              <a:rPr kumimoji="0" lang="ja-JP" altLang="en-US"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締め切りを過ぎた課題は受け取らないので注意して下さい</a:t>
            </a:r>
            <a:endParaRPr kumimoji="0" lang="en-US" altLang="ja-JP" sz="48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14748655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914387" y="592977"/>
            <a:ext cx="855522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6" name="図 5" descr="グラフィカル ユーザー インターフェイス, アプリケーション, Word&#10;&#10;自動的に生成された説明">
            <a:extLst>
              <a:ext uri="{FF2B5EF4-FFF2-40B4-BE49-F238E27FC236}">
                <a16:creationId xmlns:a16="http://schemas.microsoft.com/office/drawing/2014/main" id="{B9E6EF43-080F-B7BE-87C2-427186CE5AF4}"/>
              </a:ext>
            </a:extLst>
          </p:cNvPr>
          <p:cNvPicPr>
            <a:picLocks noChangeAspect="1"/>
          </p:cNvPicPr>
          <p:nvPr/>
        </p:nvPicPr>
        <p:blipFill rotWithShape="1">
          <a:blip r:embed="rId2">
            <a:extLst>
              <a:ext uri="{28A0092B-C50C-407E-A947-70E740481C1C}">
                <a14:useLocalDpi xmlns:a14="http://schemas.microsoft.com/office/drawing/2010/main" val="0"/>
              </a:ext>
            </a:extLst>
          </a:blip>
          <a:srcRect b="17549"/>
          <a:stretch/>
        </p:blipFill>
        <p:spPr>
          <a:xfrm>
            <a:off x="5446295" y="3359915"/>
            <a:ext cx="14459353" cy="7886267"/>
          </a:xfrm>
          <a:prstGeom prst="rect">
            <a:avLst/>
          </a:prstGeom>
          <a:ln>
            <a:solidFill>
              <a:schemeClr val="tx1"/>
            </a:solidFill>
          </a:ln>
        </p:spPr>
      </p:pic>
      <p:sp>
        <p:nvSpPr>
          <p:cNvPr id="7" name="テキスト ボックス 6">
            <a:extLst>
              <a:ext uri="{FF2B5EF4-FFF2-40B4-BE49-F238E27FC236}">
                <a16:creationId xmlns:a16="http://schemas.microsoft.com/office/drawing/2014/main" id="{914CEA91-3A07-ABC2-9CA9-71F4E42AB309}"/>
              </a:ext>
            </a:extLst>
          </p:cNvPr>
          <p:cNvSpPr txBox="1"/>
          <p:nvPr/>
        </p:nvSpPr>
        <p:spPr>
          <a:xfrm>
            <a:off x="3383522" y="11886690"/>
            <a:ext cx="1718419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3600"/>
              <a:t>過去に</a:t>
            </a:r>
            <a:r>
              <a:rPr lang="en-US" altLang="ja-JP" sz="3600"/>
              <a:t>(</a:t>
            </a:r>
            <a:r>
              <a:rPr lang="ja-JP" altLang="en-US" sz="3600"/>
              <a:t>自分の</a:t>
            </a:r>
            <a:r>
              <a:rPr lang="en-US" altLang="ja-JP" sz="3600"/>
              <a:t>Google</a:t>
            </a:r>
            <a:r>
              <a:rPr lang="ja-JP" altLang="en-US" sz="3600"/>
              <a:t>アカウントで</a:t>
            </a:r>
            <a:r>
              <a:rPr lang="en-US" altLang="ja-JP" sz="3600"/>
              <a:t>)</a:t>
            </a:r>
            <a:r>
              <a:rPr lang="ja-JP" altLang="en-US" sz="3600"/>
              <a:t>開いたノートブックや</a:t>
            </a:r>
            <a:r>
              <a:rPr lang="en-US" altLang="ja-JP" sz="3600"/>
              <a:t>Google Drive</a:t>
            </a:r>
            <a:r>
              <a:rPr lang="ja-JP" altLang="en-US" sz="3600"/>
              <a:t>に</a:t>
            </a:r>
            <a:endParaRPr lang="en-US" altLang="ja-JP" sz="3600"/>
          </a:p>
          <a:p>
            <a:pPr marL="0" marR="0" indent="0" algn="l" defTabSz="825500" rtl="0" fontAlgn="auto" latinLnBrk="0" hangingPunct="0">
              <a:lnSpc>
                <a:spcPct val="100000"/>
              </a:lnSpc>
              <a:spcBef>
                <a:spcPts val="0"/>
              </a:spcBef>
              <a:spcAft>
                <a:spcPts val="0"/>
              </a:spcAft>
              <a:buClrTx/>
              <a:buSzTx/>
              <a:buFontTx/>
              <a:buNone/>
              <a:tabLst/>
            </a:pPr>
            <a:r>
              <a:rPr lang="ja-JP" altLang="en-US" sz="3600"/>
              <a:t>アップロード済みのノートブックであれば、「ノートブックを開く」から選びます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ノートブック</a:t>
            </a:r>
            <a:r>
              <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を開くには、いくつか方法がありますが、ここでは</a:t>
            </a:r>
            <a:endPar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3200"/>
              <a:t>「ノートブックのアップロード」からファイルを開いてみます</a:t>
            </a:r>
            <a:endPar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0" name="円/楕円 9">
            <a:extLst>
              <a:ext uri="{FF2B5EF4-FFF2-40B4-BE49-F238E27FC236}">
                <a16:creationId xmlns:a16="http://schemas.microsoft.com/office/drawing/2014/main" id="{B545962E-C800-CA12-E110-D97BCBA9BFF8}"/>
              </a:ext>
            </a:extLst>
          </p:cNvPr>
          <p:cNvSpPr/>
          <p:nvPr/>
        </p:nvSpPr>
        <p:spPr>
          <a:xfrm>
            <a:off x="5176184" y="5870443"/>
            <a:ext cx="4644189" cy="692468"/>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noFill/>
              <a:effectLst/>
              <a:uFillTx/>
              <a:latin typeface="+mn-lt"/>
              <a:ea typeface="+mn-ea"/>
              <a:cs typeface="+mn-cs"/>
              <a:sym typeface="ヒラギノ角ゴ ProN W3"/>
            </a:endParaRPr>
          </a:p>
        </p:txBody>
      </p:sp>
      <p:sp>
        <p:nvSpPr>
          <p:cNvPr id="11" name="スライド番号プレースホルダー 10">
            <a:extLst>
              <a:ext uri="{FF2B5EF4-FFF2-40B4-BE49-F238E27FC236}">
                <a16:creationId xmlns:a16="http://schemas.microsoft.com/office/drawing/2014/main" id="{4A5F505F-B663-BB57-7F17-2C5EA1F66191}"/>
              </a:ext>
            </a:extLst>
          </p:cNvPr>
          <p:cNvSpPr>
            <a:spLocks noGrp="1"/>
          </p:cNvSpPr>
          <p:nvPr>
            <p:ph type="sldNum" sz="quarter" idx="2"/>
          </p:nvPr>
        </p:nvSpPr>
        <p:spPr/>
        <p:txBody>
          <a:bodyPr/>
          <a:lstStyle/>
          <a:p>
            <a:fld id="{86CB4B4D-7CA3-9044-876B-883B54F8677D}" type="slidenum">
              <a:rPr lang="en-US" altLang="ja-JP"/>
              <a:t>49</a:t>
            </a:fld>
            <a:endParaRPr lang="ja-JP" altLang="en-US"/>
          </a:p>
        </p:txBody>
      </p:sp>
    </p:spTree>
    <p:extLst>
      <p:ext uri="{BB962C8B-B14F-4D97-AF65-F5344CB8AC3E}">
        <p14:creationId xmlns:p14="http://schemas.microsoft.com/office/powerpoint/2010/main" val="92833648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colaboratoryとは"/>
          <p:cNvSpPr txBox="1"/>
          <p:nvPr/>
        </p:nvSpPr>
        <p:spPr>
          <a:xfrm>
            <a:off x="9962223" y="445826"/>
            <a:ext cx="4459555"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a:lvl1pPr>
          </a:lstStyle>
          <a:p>
            <a:r>
              <a:rPr lang="en-US"/>
              <a:t>CPUとGPU</a:t>
            </a:r>
            <a:endParaRPr/>
          </a:p>
        </p:txBody>
      </p:sp>
      <p:sp>
        <p:nvSpPr>
          <p:cNvPr id="123" name="特徴…"/>
          <p:cNvSpPr txBox="1"/>
          <p:nvPr/>
        </p:nvSpPr>
        <p:spPr>
          <a:xfrm>
            <a:off x="1447461" y="2758161"/>
            <a:ext cx="1508426"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a:t>
            </a:r>
            <a:endParaRPr dirty="0"/>
          </a:p>
        </p:txBody>
      </p:sp>
      <p:sp>
        <p:nvSpPr>
          <p:cNvPr id="2" name="特徴…">
            <a:extLst>
              <a:ext uri="{FF2B5EF4-FFF2-40B4-BE49-F238E27FC236}">
                <a16:creationId xmlns:a16="http://schemas.microsoft.com/office/drawing/2014/main" id="{0AB682B5-D0D7-7669-2C18-7796C0CBF44E}"/>
              </a:ext>
            </a:extLst>
          </p:cNvPr>
          <p:cNvSpPr txBox="1"/>
          <p:nvPr/>
        </p:nvSpPr>
        <p:spPr>
          <a:xfrm>
            <a:off x="1447461" y="3641427"/>
            <a:ext cx="2103698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700"/>
            </a:pPr>
            <a:r>
              <a:rPr lang="en-US" sz="4000" dirty="0"/>
              <a:t>Central Processing Unit。コンピュータにおける中心的な演算装置。</a:t>
            </a:r>
            <a:endParaRPr sz="4000" dirty="0"/>
          </a:p>
        </p:txBody>
      </p:sp>
      <p:sp>
        <p:nvSpPr>
          <p:cNvPr id="3" name="特徴…">
            <a:extLst>
              <a:ext uri="{FF2B5EF4-FFF2-40B4-BE49-F238E27FC236}">
                <a16:creationId xmlns:a16="http://schemas.microsoft.com/office/drawing/2014/main" id="{93332C38-00E5-277C-4D4F-A43E10347BCE}"/>
              </a:ext>
            </a:extLst>
          </p:cNvPr>
          <p:cNvSpPr txBox="1"/>
          <p:nvPr/>
        </p:nvSpPr>
        <p:spPr>
          <a:xfrm>
            <a:off x="1447461" y="5023402"/>
            <a:ext cx="1508426"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a:t>
            </a:r>
            <a:endParaRPr dirty="0"/>
          </a:p>
        </p:txBody>
      </p:sp>
      <p:sp>
        <p:nvSpPr>
          <p:cNvPr id="4" name="特徴…">
            <a:extLst>
              <a:ext uri="{FF2B5EF4-FFF2-40B4-BE49-F238E27FC236}">
                <a16:creationId xmlns:a16="http://schemas.microsoft.com/office/drawing/2014/main" id="{40E69843-C9AD-C82C-F01B-E9C3B1639887}"/>
              </a:ext>
            </a:extLst>
          </p:cNvPr>
          <p:cNvSpPr txBox="1"/>
          <p:nvPr/>
        </p:nvSpPr>
        <p:spPr>
          <a:xfrm>
            <a:off x="1447461" y="5862402"/>
            <a:ext cx="2103698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700"/>
            </a:pPr>
            <a:r>
              <a:rPr lang="en-US" sz="4000" dirty="0"/>
              <a:t>Graphics Processing Unit。画像処理に特化した演算装置。並列演算処理に優れ、行列演算が得意なため、画像処理以外でも機械学習の領域でも利用される。</a:t>
            </a:r>
            <a:endParaRPr sz="4000" dirty="0"/>
          </a:p>
        </p:txBody>
      </p:sp>
      <p:sp>
        <p:nvSpPr>
          <p:cNvPr id="5" name="特徴…">
            <a:extLst>
              <a:ext uri="{FF2B5EF4-FFF2-40B4-BE49-F238E27FC236}">
                <a16:creationId xmlns:a16="http://schemas.microsoft.com/office/drawing/2014/main" id="{C60BE9F9-878C-AEAA-46E2-9E9D0718C8C2}"/>
              </a:ext>
            </a:extLst>
          </p:cNvPr>
          <p:cNvSpPr txBox="1"/>
          <p:nvPr/>
        </p:nvSpPr>
        <p:spPr>
          <a:xfrm>
            <a:off x="1316833" y="8554998"/>
            <a:ext cx="21036982" cy="379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700"/>
            </a:pPr>
            <a:r>
              <a:rPr lang="en-US" sz="4000" dirty="0"/>
              <a:t>Google Colaboratoryはプログラム実行時にCPUとGPUとTPU(Tensor Processing Unit)を選んで実行することが出来ます(デフォルトはCPU)。CPUはコンピュータの頭脳として幅広い処理を高速に順番に処理することが出来ます。画像処理やディープラーニングなどの膨大な単純作業(行列処理など)は並列処理が得意なGPUに任せた方が実行速度が速くなります。TPUはGoogle社が開発した機械学習に特化した演算装置で特定の条件においてはGPUよりも高速になります。</a:t>
            </a:r>
            <a:endParaRPr sz="4000" dirty="0"/>
          </a:p>
        </p:txBody>
      </p:sp>
      <p:sp>
        <p:nvSpPr>
          <p:cNvPr id="6" name="スライド番号プレースホルダー 5">
            <a:extLst>
              <a:ext uri="{FF2B5EF4-FFF2-40B4-BE49-F238E27FC236}">
                <a16:creationId xmlns:a16="http://schemas.microsoft.com/office/drawing/2014/main" id="{7954E5FA-9F36-D15C-4852-AE186A27B607}"/>
              </a:ext>
            </a:extLst>
          </p:cNvPr>
          <p:cNvSpPr>
            <a:spLocks noGrp="1"/>
          </p:cNvSpPr>
          <p:nvPr>
            <p:ph type="sldNum" sz="quarter" idx="2"/>
          </p:nvPr>
        </p:nvSpPr>
        <p:spPr/>
        <p:txBody>
          <a:bodyPr/>
          <a:lstStyle/>
          <a:p>
            <a:fld id="{86CB4B4D-7CA3-9044-876B-883B54F8677D}" type="slidenum">
              <a:rPr lang="en-US" altLang="ja-JP"/>
              <a:t>5</a:t>
            </a:fld>
            <a:endParaRPr lang="ja-JP" altLang="en-US"/>
          </a:p>
        </p:txBody>
      </p:sp>
    </p:spTree>
    <p:extLst>
      <p:ext uri="{BB962C8B-B14F-4D97-AF65-F5344CB8AC3E}">
        <p14:creationId xmlns:p14="http://schemas.microsoft.com/office/powerpoint/2010/main" val="401060896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914387" y="592977"/>
            <a:ext cx="855522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3383522" y="12163689"/>
            <a:ext cx="1961434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3600"/>
              <a:t>今回は、</a:t>
            </a:r>
            <a:r>
              <a:rPr lang="en-US" altLang="ja-JP" sz="3600"/>
              <a:t>webclass</a:t>
            </a:r>
            <a:r>
              <a:rPr lang="ja-JP" altLang="en-US" sz="3600"/>
              <a:t>上の応用</a:t>
            </a:r>
            <a:r>
              <a:rPr lang="en-US" altLang="ja-JP" sz="3600"/>
              <a:t>1_</a:t>
            </a:r>
            <a:r>
              <a:rPr lang="ja-JP" altLang="en-US" sz="3600"/>
              <a:t>課題の</a:t>
            </a:r>
            <a:r>
              <a:rPr lang="en-US" altLang="ja-JP" sz="3600"/>
              <a:t>”kadai1.pynb”</a:t>
            </a:r>
            <a:r>
              <a:rPr lang="ja-JP" altLang="en-US" sz="3600"/>
              <a:t>をダウンロードしてアップロードします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「ファイルを選択」から選ぶか、四角の点線枠内にファイルをドラッグ</a:t>
            </a:r>
            <a:r>
              <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&amp;</a:t>
            </a:r>
            <a:r>
              <a:rPr kumimoji="0" lang="ja-JP" altLang="en-US"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ドロップします</a:t>
            </a:r>
            <a:endPar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3" name="図 2" descr="グラフィカル ユーザー インターフェイス, アプリケーション, PowerPoint&#10;&#10;自動的に生成された説明">
            <a:extLst>
              <a:ext uri="{FF2B5EF4-FFF2-40B4-BE49-F238E27FC236}">
                <a16:creationId xmlns:a16="http://schemas.microsoft.com/office/drawing/2014/main" id="{05FEF994-8E8C-4F06-749D-136049524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653" y="2867472"/>
            <a:ext cx="12808284" cy="8492449"/>
          </a:xfrm>
          <a:prstGeom prst="rect">
            <a:avLst/>
          </a:prstGeom>
          <a:ln>
            <a:solidFill>
              <a:schemeClr val="tx1"/>
            </a:solidFill>
          </a:ln>
        </p:spPr>
      </p:pic>
      <p:sp>
        <p:nvSpPr>
          <p:cNvPr id="10" name="円/楕円 9">
            <a:extLst>
              <a:ext uri="{FF2B5EF4-FFF2-40B4-BE49-F238E27FC236}">
                <a16:creationId xmlns:a16="http://schemas.microsoft.com/office/drawing/2014/main" id="{B545962E-C800-CA12-E110-D97BCBA9BFF8}"/>
              </a:ext>
            </a:extLst>
          </p:cNvPr>
          <p:cNvSpPr/>
          <p:nvPr/>
        </p:nvSpPr>
        <p:spPr>
          <a:xfrm>
            <a:off x="9633957" y="6864897"/>
            <a:ext cx="2887578" cy="692468"/>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noFill/>
              <a:effectLst/>
              <a:uFillTx/>
              <a:latin typeface="+mn-lt"/>
              <a:ea typeface="+mn-ea"/>
              <a:cs typeface="+mn-cs"/>
              <a:sym typeface="ヒラギノ角ゴ ProN W3"/>
            </a:endParaRPr>
          </a:p>
        </p:txBody>
      </p:sp>
      <p:sp>
        <p:nvSpPr>
          <p:cNvPr id="5" name="スライド番号プレースホルダー 4">
            <a:extLst>
              <a:ext uri="{FF2B5EF4-FFF2-40B4-BE49-F238E27FC236}">
                <a16:creationId xmlns:a16="http://schemas.microsoft.com/office/drawing/2014/main" id="{FD92FBEC-F8D5-796C-E587-7422E3BAF8D3}"/>
              </a:ext>
            </a:extLst>
          </p:cNvPr>
          <p:cNvSpPr>
            <a:spLocks noGrp="1"/>
          </p:cNvSpPr>
          <p:nvPr>
            <p:ph type="sldNum" sz="quarter" idx="2"/>
          </p:nvPr>
        </p:nvSpPr>
        <p:spPr/>
        <p:txBody>
          <a:bodyPr/>
          <a:lstStyle/>
          <a:p>
            <a:fld id="{86CB4B4D-7CA3-9044-876B-883B54F8677D}" type="slidenum">
              <a:rPr lang="en-US" altLang="ja-JP"/>
              <a:t>50</a:t>
            </a:fld>
            <a:endParaRPr lang="ja-JP" altLang="en-US"/>
          </a:p>
        </p:txBody>
      </p:sp>
    </p:spTree>
    <p:extLst>
      <p:ext uri="{BB962C8B-B14F-4D97-AF65-F5344CB8AC3E}">
        <p14:creationId xmlns:p14="http://schemas.microsoft.com/office/powerpoint/2010/main" val="409858301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914387" y="592977"/>
            <a:ext cx="855522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3383522" y="12163689"/>
            <a:ext cx="181075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3600"/>
              <a:t>アップロードがうまく行かない人は、次のページにある別の方法でアップロードします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3200"/>
              <a:t>うまく開けた場合は、ファイルの内容が表示されます</a:t>
            </a:r>
            <a:endParaRPr kumimoji="0" lang="en-US" altLang="ja-JP" sz="32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811F35EE-144E-45AD-C500-A2C203AD5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379" y="3127173"/>
            <a:ext cx="12650915" cy="8119842"/>
          </a:xfrm>
          <a:prstGeom prst="rect">
            <a:avLst/>
          </a:prstGeom>
          <a:ln>
            <a:solidFill>
              <a:schemeClr val="tx1"/>
            </a:solidFill>
          </a:ln>
        </p:spPr>
      </p:pic>
      <p:sp>
        <p:nvSpPr>
          <p:cNvPr id="6" name="スライド番号プレースホルダー 5">
            <a:extLst>
              <a:ext uri="{FF2B5EF4-FFF2-40B4-BE49-F238E27FC236}">
                <a16:creationId xmlns:a16="http://schemas.microsoft.com/office/drawing/2014/main" id="{ECA98406-7442-23F9-BB6D-C44A82E7F6CD}"/>
              </a:ext>
            </a:extLst>
          </p:cNvPr>
          <p:cNvSpPr>
            <a:spLocks noGrp="1"/>
          </p:cNvSpPr>
          <p:nvPr>
            <p:ph type="sldNum" sz="quarter" idx="2"/>
          </p:nvPr>
        </p:nvSpPr>
        <p:spPr/>
        <p:txBody>
          <a:bodyPr/>
          <a:lstStyle/>
          <a:p>
            <a:fld id="{86CB4B4D-7CA3-9044-876B-883B54F8677D}" type="slidenum">
              <a:rPr lang="en-US" altLang="ja-JP"/>
              <a:t>51</a:t>
            </a:fld>
            <a:endParaRPr lang="ja-JP" altLang="en-US"/>
          </a:p>
        </p:txBody>
      </p:sp>
    </p:spTree>
    <p:extLst>
      <p:ext uri="{BB962C8B-B14F-4D97-AF65-F5344CB8AC3E}">
        <p14:creationId xmlns:p14="http://schemas.microsoft.com/office/powerpoint/2010/main" val="80545483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327688" y="592977"/>
            <a:ext cx="972862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5871128" y="2691369"/>
            <a:ext cx="1450397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Google.com</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からアプリを選択もしくは</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Google Drive</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を検索します</a:t>
            </a: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a:t>(</a:t>
            </a:r>
            <a:r>
              <a:rPr lang="ja-JP" altLang="en-US" sz="4000"/>
              <a:t>アップロードがうまく行かない人用</a:t>
            </a:r>
            <a:r>
              <a:rPr lang="en-US" altLang="ja-JP" sz="4000"/>
              <a:t>)</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3" name="図 2" descr="グラフィカル ユーザー インターフェイス, アプリケーション&#10;&#10;自動的に生成された説明">
            <a:extLst>
              <a:ext uri="{FF2B5EF4-FFF2-40B4-BE49-F238E27FC236}">
                <a16:creationId xmlns:a16="http://schemas.microsoft.com/office/drawing/2014/main" id="{AACB0196-FCFC-8495-A78F-6944A771D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3698468"/>
            <a:ext cx="10043360" cy="7425421"/>
          </a:xfrm>
          <a:prstGeom prst="rect">
            <a:avLst/>
          </a:prstGeom>
          <a:ln>
            <a:solidFill>
              <a:schemeClr val="tx1"/>
            </a:solidFill>
          </a:ln>
        </p:spPr>
      </p:pic>
      <p:pic>
        <p:nvPicPr>
          <p:cNvPr id="8" name="図 7" descr="グラフィカル ユーザー インターフェイス, テキスト, アプリケーション, メール, Web サイト&#10;&#10;自動的に生成された説明">
            <a:extLst>
              <a:ext uri="{FF2B5EF4-FFF2-40B4-BE49-F238E27FC236}">
                <a16:creationId xmlns:a16="http://schemas.microsoft.com/office/drawing/2014/main" id="{44711023-578D-422B-B7AC-344F611C9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8992" y="3698467"/>
            <a:ext cx="10507576" cy="7433817"/>
          </a:xfrm>
          <a:prstGeom prst="rect">
            <a:avLst/>
          </a:prstGeom>
          <a:ln>
            <a:solidFill>
              <a:schemeClr val="tx1"/>
            </a:solidFill>
          </a:ln>
        </p:spPr>
      </p:pic>
      <p:sp>
        <p:nvSpPr>
          <p:cNvPr id="10" name="円/楕円 9">
            <a:extLst>
              <a:ext uri="{FF2B5EF4-FFF2-40B4-BE49-F238E27FC236}">
                <a16:creationId xmlns:a16="http://schemas.microsoft.com/office/drawing/2014/main" id="{88E96EC3-95C1-5DE1-E34E-B8A0E969CE00}"/>
              </a:ext>
            </a:extLst>
          </p:cNvPr>
          <p:cNvSpPr/>
          <p:nvPr/>
        </p:nvSpPr>
        <p:spPr>
          <a:xfrm>
            <a:off x="9649326" y="7026442"/>
            <a:ext cx="1275348"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1" name="円/楕円 10">
            <a:extLst>
              <a:ext uri="{FF2B5EF4-FFF2-40B4-BE49-F238E27FC236}">
                <a16:creationId xmlns:a16="http://schemas.microsoft.com/office/drawing/2014/main" id="{7ADEC026-559E-5E09-376A-741E14B0FE5E}"/>
              </a:ext>
            </a:extLst>
          </p:cNvPr>
          <p:cNvSpPr/>
          <p:nvPr/>
        </p:nvSpPr>
        <p:spPr>
          <a:xfrm>
            <a:off x="12485439" y="7266799"/>
            <a:ext cx="3203740"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2" name="テキスト ボックス 11">
            <a:extLst>
              <a:ext uri="{FF2B5EF4-FFF2-40B4-BE49-F238E27FC236}">
                <a16:creationId xmlns:a16="http://schemas.microsoft.com/office/drawing/2014/main" id="{AA1A9EDE-D120-902B-B702-82602C9BF287}"/>
              </a:ext>
            </a:extLst>
          </p:cNvPr>
          <p:cNvSpPr txBox="1"/>
          <p:nvPr/>
        </p:nvSpPr>
        <p:spPr>
          <a:xfrm>
            <a:off x="8786420" y="11980200"/>
            <a:ext cx="681116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ja-JP" sz="4400"/>
              <a:t>Google Drive</a:t>
            </a:r>
            <a:r>
              <a:rPr lang="ja-JP" altLang="en-US" sz="4400"/>
              <a:t>を開きます</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3" name="スライド番号プレースホルダー 12">
            <a:extLst>
              <a:ext uri="{FF2B5EF4-FFF2-40B4-BE49-F238E27FC236}">
                <a16:creationId xmlns:a16="http://schemas.microsoft.com/office/drawing/2014/main" id="{A47EC2EC-64CB-0D61-82A5-4091F2DAC096}"/>
              </a:ext>
            </a:extLst>
          </p:cNvPr>
          <p:cNvSpPr>
            <a:spLocks noGrp="1"/>
          </p:cNvSpPr>
          <p:nvPr>
            <p:ph type="sldNum" sz="quarter" idx="2"/>
          </p:nvPr>
        </p:nvSpPr>
        <p:spPr/>
        <p:txBody>
          <a:bodyPr/>
          <a:lstStyle/>
          <a:p>
            <a:fld id="{86CB4B4D-7CA3-9044-876B-883B54F8677D}" type="slidenum">
              <a:rPr lang="en-US" altLang="ja-JP"/>
              <a:t>52</a:t>
            </a:fld>
            <a:endParaRPr lang="ja-JP" altLang="en-US"/>
          </a:p>
        </p:txBody>
      </p:sp>
    </p:spTree>
    <p:extLst>
      <p:ext uri="{BB962C8B-B14F-4D97-AF65-F5344CB8AC3E}">
        <p14:creationId xmlns:p14="http://schemas.microsoft.com/office/powerpoint/2010/main" val="101276442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327688" y="592977"/>
            <a:ext cx="972862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2309780" y="2852739"/>
            <a:ext cx="2130711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Colab Notebooks</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」をクリックしてその中にファイルをアップロード</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ドラック</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&amp;</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ドロップ</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します</a:t>
            </a: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a:t>(</a:t>
            </a:r>
            <a:r>
              <a:rPr lang="ja-JP" altLang="en-US" sz="4000"/>
              <a:t>アップロードがうまく行かない人用</a:t>
            </a:r>
            <a:r>
              <a:rPr lang="en-US" altLang="ja-JP" sz="4000"/>
              <a:t>)</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2" name="テキスト ボックス 11">
            <a:extLst>
              <a:ext uri="{FF2B5EF4-FFF2-40B4-BE49-F238E27FC236}">
                <a16:creationId xmlns:a16="http://schemas.microsoft.com/office/drawing/2014/main" id="{AA1A9EDE-D120-902B-B702-82602C9BF287}"/>
              </a:ext>
            </a:extLst>
          </p:cNvPr>
          <p:cNvSpPr txBox="1"/>
          <p:nvPr/>
        </p:nvSpPr>
        <p:spPr>
          <a:xfrm>
            <a:off x="367448" y="11835709"/>
            <a:ext cx="2364910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a:t>他の場所でも問題ないはずですが、</a:t>
            </a:r>
            <a:r>
              <a:rPr lang="en-US" altLang="ja-JP" sz="4400"/>
              <a:t>Google Colab</a:t>
            </a:r>
            <a:r>
              <a:rPr lang="ja-JP" altLang="en-US" sz="4400"/>
              <a:t>で作成したファイルはここに保存されます</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D2724FCB-64B4-F775-7FF7-9AEA411B3057}"/>
              </a:ext>
            </a:extLst>
          </p:cNvPr>
          <p:cNvPicPr>
            <a:picLocks noChangeAspect="1"/>
          </p:cNvPicPr>
          <p:nvPr/>
        </p:nvPicPr>
        <p:blipFill rotWithShape="1">
          <a:blip r:embed="rId2">
            <a:extLst>
              <a:ext uri="{28A0092B-C50C-407E-A947-70E740481C1C}">
                <a14:useLocalDpi xmlns:a14="http://schemas.microsoft.com/office/drawing/2010/main" val="0"/>
              </a:ext>
            </a:extLst>
          </a:blip>
          <a:srcRect b="22377"/>
          <a:stretch/>
        </p:blipFill>
        <p:spPr>
          <a:xfrm>
            <a:off x="6405170" y="3703385"/>
            <a:ext cx="12967632" cy="7426170"/>
          </a:xfrm>
          <a:prstGeom prst="rect">
            <a:avLst/>
          </a:prstGeom>
          <a:ln>
            <a:solidFill>
              <a:schemeClr val="tx1"/>
            </a:solidFill>
          </a:ln>
        </p:spPr>
      </p:pic>
      <p:sp>
        <p:nvSpPr>
          <p:cNvPr id="11" name="円/楕円 10">
            <a:extLst>
              <a:ext uri="{FF2B5EF4-FFF2-40B4-BE49-F238E27FC236}">
                <a16:creationId xmlns:a16="http://schemas.microsoft.com/office/drawing/2014/main" id="{7ADEC026-559E-5E09-376A-741E14B0FE5E}"/>
              </a:ext>
            </a:extLst>
          </p:cNvPr>
          <p:cNvSpPr/>
          <p:nvPr/>
        </p:nvSpPr>
        <p:spPr>
          <a:xfrm>
            <a:off x="8786420" y="9104200"/>
            <a:ext cx="3203740"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6" name="スライド番号プレースホルダー 5">
            <a:extLst>
              <a:ext uri="{FF2B5EF4-FFF2-40B4-BE49-F238E27FC236}">
                <a16:creationId xmlns:a16="http://schemas.microsoft.com/office/drawing/2014/main" id="{DAC1146F-BF2F-30D8-BFA7-DF3BB75D1584}"/>
              </a:ext>
            </a:extLst>
          </p:cNvPr>
          <p:cNvSpPr>
            <a:spLocks noGrp="1"/>
          </p:cNvSpPr>
          <p:nvPr>
            <p:ph type="sldNum" sz="quarter" idx="2"/>
          </p:nvPr>
        </p:nvSpPr>
        <p:spPr/>
        <p:txBody>
          <a:bodyPr/>
          <a:lstStyle/>
          <a:p>
            <a:fld id="{86CB4B4D-7CA3-9044-876B-883B54F8677D}" type="slidenum">
              <a:rPr lang="en-US" altLang="ja-JP"/>
              <a:t>53</a:t>
            </a:fld>
            <a:endParaRPr lang="ja-JP" altLang="en-US"/>
          </a:p>
        </p:txBody>
      </p:sp>
    </p:spTree>
    <p:extLst>
      <p:ext uri="{BB962C8B-B14F-4D97-AF65-F5344CB8AC3E}">
        <p14:creationId xmlns:p14="http://schemas.microsoft.com/office/powerpoint/2010/main" val="136715732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10;&#10;自動的に生成された説明">
            <a:extLst>
              <a:ext uri="{FF2B5EF4-FFF2-40B4-BE49-F238E27FC236}">
                <a16:creationId xmlns:a16="http://schemas.microsoft.com/office/drawing/2014/main" id="{88878B08-3957-2A77-6FDD-52E9BF1C9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969" y="4451685"/>
            <a:ext cx="10479347" cy="5898752"/>
          </a:xfrm>
          <a:prstGeom prst="rect">
            <a:avLst/>
          </a:prstGeom>
          <a:ln>
            <a:solidFill>
              <a:schemeClr val="tx1"/>
            </a:solidFill>
          </a:ln>
        </p:spPr>
      </p:pic>
      <p:sp>
        <p:nvSpPr>
          <p:cNvPr id="4" name="テキスト ボックス 3">
            <a:extLst>
              <a:ext uri="{FF2B5EF4-FFF2-40B4-BE49-F238E27FC236}">
                <a16:creationId xmlns:a16="http://schemas.microsoft.com/office/drawing/2014/main" id="{05F762F3-8DD5-531B-5935-4388822CD568}"/>
              </a:ext>
            </a:extLst>
          </p:cNvPr>
          <p:cNvSpPr txBox="1"/>
          <p:nvPr/>
        </p:nvSpPr>
        <p:spPr>
          <a:xfrm>
            <a:off x="7327688" y="592977"/>
            <a:ext cx="972862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2309780" y="2852739"/>
            <a:ext cx="2130711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Colab Notebooks</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」をクリックしてその中にファイルをアップロード</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ドラック</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&amp;</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ドロップ</a:t>
            </a:r>
            <a:r>
              <a:rPr kumimoji="0" lang="en-US" altLang="ja-JP"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します</a:t>
            </a: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a:t>(</a:t>
            </a:r>
            <a:r>
              <a:rPr lang="ja-JP" altLang="en-US" sz="4000"/>
              <a:t>アップロードがうまく行かない人用</a:t>
            </a:r>
            <a:r>
              <a:rPr lang="en-US" altLang="ja-JP" sz="4000"/>
              <a:t>)</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2" name="テキスト ボックス 11">
            <a:extLst>
              <a:ext uri="{FF2B5EF4-FFF2-40B4-BE49-F238E27FC236}">
                <a16:creationId xmlns:a16="http://schemas.microsoft.com/office/drawing/2014/main" id="{AA1A9EDE-D120-902B-B702-82602C9BF287}"/>
              </a:ext>
            </a:extLst>
          </p:cNvPr>
          <p:cNvSpPr txBox="1"/>
          <p:nvPr/>
        </p:nvSpPr>
        <p:spPr>
          <a:xfrm>
            <a:off x="367448" y="11835709"/>
            <a:ext cx="2364910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a:t>他の場所でも問題ないはずですが、</a:t>
            </a:r>
            <a:r>
              <a:rPr lang="en-US" altLang="ja-JP" sz="4400"/>
              <a:t>Google Colab</a:t>
            </a:r>
            <a:r>
              <a:rPr lang="ja-JP" altLang="en-US" sz="4400"/>
              <a:t>で作成したファイルはここに保存されます</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pic>
        <p:nvPicPr>
          <p:cNvPr id="8" name="図 7" descr="グラフィカル ユーザー インターフェイス&#10;&#10;自動的に生成された説明">
            <a:extLst>
              <a:ext uri="{FF2B5EF4-FFF2-40B4-BE49-F238E27FC236}">
                <a16:creationId xmlns:a16="http://schemas.microsoft.com/office/drawing/2014/main" id="{CE0004EF-E959-D342-1EA3-4E7F31248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1557" y="4451685"/>
            <a:ext cx="10251474" cy="5918042"/>
          </a:xfrm>
          <a:prstGeom prst="rect">
            <a:avLst/>
          </a:prstGeom>
          <a:ln>
            <a:solidFill>
              <a:schemeClr val="tx1"/>
            </a:solidFill>
          </a:ln>
        </p:spPr>
      </p:pic>
      <p:sp>
        <p:nvSpPr>
          <p:cNvPr id="10" name="右矢印 9">
            <a:extLst>
              <a:ext uri="{FF2B5EF4-FFF2-40B4-BE49-F238E27FC236}">
                <a16:creationId xmlns:a16="http://schemas.microsoft.com/office/drawing/2014/main" id="{BDAD749B-BB21-5484-0EB1-9517BBF73C5D}"/>
              </a:ext>
            </a:extLst>
          </p:cNvPr>
          <p:cNvSpPr/>
          <p:nvPr/>
        </p:nvSpPr>
        <p:spPr>
          <a:xfrm>
            <a:off x="11985093" y="7109916"/>
            <a:ext cx="641687" cy="60157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3" name="円/楕円 12">
            <a:extLst>
              <a:ext uri="{FF2B5EF4-FFF2-40B4-BE49-F238E27FC236}">
                <a16:creationId xmlns:a16="http://schemas.microsoft.com/office/drawing/2014/main" id="{08AEFB6D-BD87-FAAD-2C34-6B6EA0C09BD4}"/>
              </a:ext>
            </a:extLst>
          </p:cNvPr>
          <p:cNvSpPr/>
          <p:nvPr/>
        </p:nvSpPr>
        <p:spPr>
          <a:xfrm>
            <a:off x="14561578" y="8931391"/>
            <a:ext cx="3203740"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6" name="スライド番号プレースホルダー 15">
            <a:extLst>
              <a:ext uri="{FF2B5EF4-FFF2-40B4-BE49-F238E27FC236}">
                <a16:creationId xmlns:a16="http://schemas.microsoft.com/office/drawing/2014/main" id="{151185A7-7158-CA38-564E-D43FB1D645D0}"/>
              </a:ext>
            </a:extLst>
          </p:cNvPr>
          <p:cNvSpPr>
            <a:spLocks noGrp="1"/>
          </p:cNvSpPr>
          <p:nvPr>
            <p:ph type="sldNum" sz="quarter" idx="2"/>
          </p:nvPr>
        </p:nvSpPr>
        <p:spPr/>
        <p:txBody>
          <a:bodyPr/>
          <a:lstStyle/>
          <a:p>
            <a:fld id="{86CB4B4D-7CA3-9044-876B-883B54F8677D}" type="slidenum">
              <a:rPr lang="en-US" altLang="ja-JP"/>
              <a:t>54</a:t>
            </a:fld>
            <a:endParaRPr lang="ja-JP" altLang="en-US"/>
          </a:p>
        </p:txBody>
      </p:sp>
    </p:spTree>
    <p:extLst>
      <p:ext uri="{BB962C8B-B14F-4D97-AF65-F5344CB8AC3E}">
        <p14:creationId xmlns:p14="http://schemas.microsoft.com/office/powerpoint/2010/main" val="321824265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762F3-8DD5-531B-5935-4388822CD568}"/>
              </a:ext>
            </a:extLst>
          </p:cNvPr>
          <p:cNvSpPr txBox="1"/>
          <p:nvPr/>
        </p:nvSpPr>
        <p:spPr>
          <a:xfrm>
            <a:off x="7327688" y="592977"/>
            <a:ext cx="972862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defTabSz="825500" rtl="0" fontAlgn="auto" latinLnBrk="0" hangingPunct="0">
              <a:lnSpc>
                <a:spcPct val="100000"/>
              </a:lnSpc>
              <a:spcBef>
                <a:spcPts val="0"/>
              </a:spcBef>
              <a:spcAft>
                <a:spcPts val="0"/>
              </a:spcAft>
              <a:buClrTx/>
              <a:buSzTx/>
              <a:tabLst/>
            </a:pP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ipynb</a:t>
            </a:r>
            <a:r>
              <a:rPr kumimoji="0" lang="ja-JP" altLang="en-US"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のファイルを開く</a:t>
            </a:r>
            <a:r>
              <a:rPr kumimoji="0" lang="en-US" altLang="ja-JP" sz="6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(2)</a:t>
            </a:r>
            <a:endParaRPr kumimoji="0" lang="en-US" altLang="ja-JP" sz="60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7" name="テキスト ボックス 6">
            <a:extLst>
              <a:ext uri="{FF2B5EF4-FFF2-40B4-BE49-F238E27FC236}">
                <a16:creationId xmlns:a16="http://schemas.microsoft.com/office/drawing/2014/main" id="{914CEA91-3A07-ABC2-9CA9-71F4E42AB309}"/>
              </a:ext>
            </a:extLst>
          </p:cNvPr>
          <p:cNvSpPr txBox="1"/>
          <p:nvPr/>
        </p:nvSpPr>
        <p:spPr>
          <a:xfrm>
            <a:off x="1552434" y="2874397"/>
            <a:ext cx="2214869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3600"/>
              <a:t>アップロードしたらファイルを右クリックして「アプリで開く」→「</a:t>
            </a:r>
            <a:r>
              <a:rPr lang="en-US" altLang="ja-JP" sz="3600"/>
              <a:t>Google Colaboratory</a:t>
            </a:r>
            <a:r>
              <a:rPr lang="ja-JP" altLang="en-US" sz="3600"/>
              <a:t>」を選びます</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9" name="テキスト ボックス 8">
            <a:extLst>
              <a:ext uri="{FF2B5EF4-FFF2-40B4-BE49-F238E27FC236}">
                <a16:creationId xmlns:a16="http://schemas.microsoft.com/office/drawing/2014/main" id="{B7655732-5306-DE25-5AE4-B27E8DA65104}"/>
              </a:ext>
            </a:extLst>
          </p:cNvPr>
          <p:cNvSpPr txBox="1"/>
          <p:nvPr/>
        </p:nvSpPr>
        <p:spPr>
          <a:xfrm>
            <a:off x="2904627" y="1950798"/>
            <a:ext cx="1923381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4000"/>
              <a:t>(</a:t>
            </a:r>
            <a:r>
              <a:rPr lang="ja-JP" altLang="en-US" sz="4000"/>
              <a:t>アップロードがうまく行かない人用</a:t>
            </a:r>
            <a:r>
              <a:rPr lang="en-US" altLang="ja-JP" sz="4000"/>
              <a:t>)</a:t>
            </a:r>
            <a:endParaRPr kumimoji="0" lang="en-US" altLang="ja-JP" sz="4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2" name="テキスト ボックス 11">
            <a:extLst>
              <a:ext uri="{FF2B5EF4-FFF2-40B4-BE49-F238E27FC236}">
                <a16:creationId xmlns:a16="http://schemas.microsoft.com/office/drawing/2014/main" id="{AA1A9EDE-D120-902B-B702-82602C9BF287}"/>
              </a:ext>
            </a:extLst>
          </p:cNvPr>
          <p:cNvSpPr txBox="1"/>
          <p:nvPr/>
        </p:nvSpPr>
        <p:spPr>
          <a:xfrm>
            <a:off x="5289034" y="11243726"/>
            <a:ext cx="1467549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ja-JP" altLang="en-US" sz="4400"/>
              <a:t>それでも上手く行かない人は聞いて下さい</a:t>
            </a:r>
            <a:endParaRPr lang="en-US" altLang="ja-JP" sz="4400"/>
          </a:p>
          <a:p>
            <a:pPr marL="0" marR="0" indent="0" algn="l" defTabSz="825500" rtl="0" fontAlgn="auto" latinLnBrk="0" hangingPunct="0">
              <a:lnSpc>
                <a:spcPct val="100000"/>
              </a:lnSpc>
              <a:spcBef>
                <a:spcPts val="0"/>
              </a:spcBef>
              <a:spcAft>
                <a:spcPts val="0"/>
              </a:spcAft>
              <a:buClrTx/>
              <a:buSzTx/>
              <a:buFontTx/>
              <a:buNone/>
              <a:tabLst/>
            </a:pPr>
            <a:r>
              <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来週の金曜日</a:t>
            </a:r>
            <a:r>
              <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17:00</a:t>
            </a:r>
            <a:r>
              <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に</a:t>
            </a:r>
            <a:r>
              <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zoom</a:t>
            </a:r>
            <a:r>
              <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の質問コーナーを設けます</a:t>
            </a:r>
            <a:r>
              <a:rPr kumimoji="0" lang="en-US" altLang="ja-JP"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4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10" name="右矢印 9">
            <a:extLst>
              <a:ext uri="{FF2B5EF4-FFF2-40B4-BE49-F238E27FC236}">
                <a16:creationId xmlns:a16="http://schemas.microsoft.com/office/drawing/2014/main" id="{BDAD749B-BB21-5484-0EB1-9517BBF73C5D}"/>
              </a:ext>
            </a:extLst>
          </p:cNvPr>
          <p:cNvSpPr/>
          <p:nvPr/>
        </p:nvSpPr>
        <p:spPr>
          <a:xfrm>
            <a:off x="11985093" y="7109916"/>
            <a:ext cx="641687" cy="60157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12177A99-DC7F-5723-42C7-2CD9DF2ED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688" y="3996957"/>
            <a:ext cx="10138276" cy="6866304"/>
          </a:xfrm>
          <a:prstGeom prst="rect">
            <a:avLst/>
          </a:prstGeom>
          <a:ln>
            <a:solidFill>
              <a:schemeClr val="tx1"/>
            </a:solidFill>
          </a:ln>
        </p:spPr>
      </p:pic>
      <p:sp>
        <p:nvSpPr>
          <p:cNvPr id="13" name="円/楕円 12">
            <a:extLst>
              <a:ext uri="{FF2B5EF4-FFF2-40B4-BE49-F238E27FC236}">
                <a16:creationId xmlns:a16="http://schemas.microsoft.com/office/drawing/2014/main" id="{08AEFB6D-BD87-FAAD-2C34-6B6EA0C09BD4}"/>
              </a:ext>
            </a:extLst>
          </p:cNvPr>
          <p:cNvSpPr/>
          <p:nvPr/>
        </p:nvSpPr>
        <p:spPr>
          <a:xfrm>
            <a:off x="12626780" y="7166445"/>
            <a:ext cx="3203740" cy="842211"/>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A76F26BC-B0D3-5376-A462-89D8C59D537C}"/>
              </a:ext>
            </a:extLst>
          </p:cNvPr>
          <p:cNvSpPr>
            <a:spLocks noGrp="1"/>
          </p:cNvSpPr>
          <p:nvPr>
            <p:ph type="sldNum" sz="quarter" idx="2"/>
          </p:nvPr>
        </p:nvSpPr>
        <p:spPr/>
        <p:txBody>
          <a:bodyPr/>
          <a:lstStyle/>
          <a:p>
            <a:fld id="{86CB4B4D-7CA3-9044-876B-883B54F8677D}" type="slidenum">
              <a:rPr lang="en-US" altLang="ja-JP"/>
              <a:t>55</a:t>
            </a:fld>
            <a:endParaRPr lang="ja-JP" altLang="en-US"/>
          </a:p>
        </p:txBody>
      </p:sp>
    </p:spTree>
    <p:extLst>
      <p:ext uri="{BB962C8B-B14F-4D97-AF65-F5344CB8AC3E}">
        <p14:creationId xmlns:p14="http://schemas.microsoft.com/office/powerpoint/2010/main" val="38348676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colaboratoryとは"/>
          <p:cNvSpPr txBox="1"/>
          <p:nvPr/>
        </p:nvSpPr>
        <p:spPr>
          <a:xfrm>
            <a:off x="8038621" y="445826"/>
            <a:ext cx="8306761"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a:lvl1pPr>
          </a:lstStyle>
          <a:p>
            <a:r>
              <a:rPr lang="en-US"/>
              <a:t>CPUとGPUのイメージ</a:t>
            </a:r>
            <a:endParaRPr/>
          </a:p>
        </p:txBody>
      </p:sp>
      <p:sp>
        <p:nvSpPr>
          <p:cNvPr id="123" name="特徴…"/>
          <p:cNvSpPr txBox="1"/>
          <p:nvPr/>
        </p:nvSpPr>
        <p:spPr>
          <a:xfrm>
            <a:off x="1447461" y="2338031"/>
            <a:ext cx="1235755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a:t>
            </a:r>
            <a:r>
              <a:rPr lang="ja-JP" altLang="en-US" dirty="0" err="1"/>
              <a:t>が優れていると色んな高度な処理が可能</a:t>
            </a:r>
            <a:endParaRPr dirty="0"/>
          </a:p>
        </p:txBody>
      </p:sp>
      <p:sp>
        <p:nvSpPr>
          <p:cNvPr id="3" name="特徴…">
            <a:extLst>
              <a:ext uri="{FF2B5EF4-FFF2-40B4-BE49-F238E27FC236}">
                <a16:creationId xmlns:a16="http://schemas.microsoft.com/office/drawing/2014/main" id="{93332C38-00E5-277C-4D4F-A43E10347BCE}"/>
              </a:ext>
            </a:extLst>
          </p:cNvPr>
          <p:cNvSpPr txBox="1"/>
          <p:nvPr/>
        </p:nvSpPr>
        <p:spPr>
          <a:xfrm>
            <a:off x="1447461" y="7480852"/>
            <a:ext cx="17780508"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a:t>
            </a:r>
            <a:r>
              <a:rPr lang="ja-JP" altLang="en-US" dirty="0" err="1"/>
              <a:t>が優れていると並列した単純作業を高速に行うことが出来る</a:t>
            </a:r>
            <a:endParaRPr dirty="0"/>
          </a:p>
        </p:txBody>
      </p:sp>
      <p:sp>
        <p:nvSpPr>
          <p:cNvPr id="6" name="特徴…">
            <a:extLst>
              <a:ext uri="{FF2B5EF4-FFF2-40B4-BE49-F238E27FC236}">
                <a16:creationId xmlns:a16="http://schemas.microsoft.com/office/drawing/2014/main" id="{30EBF22B-73BE-40CA-0214-CC5BD3F3FF61}"/>
              </a:ext>
            </a:extLst>
          </p:cNvPr>
          <p:cNvSpPr txBox="1"/>
          <p:nvPr/>
        </p:nvSpPr>
        <p:spPr>
          <a:xfrm>
            <a:off x="3904735" y="3650433"/>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 </a:t>
            </a:r>
            <a:r>
              <a:rPr lang="ja-JP" altLang="en-US" dirty="0" err="1"/>
              <a:t>低</a:t>
            </a:r>
            <a:endParaRPr dirty="0"/>
          </a:p>
        </p:txBody>
      </p:sp>
      <p:sp>
        <p:nvSpPr>
          <p:cNvPr id="8" name="特徴…">
            <a:extLst>
              <a:ext uri="{FF2B5EF4-FFF2-40B4-BE49-F238E27FC236}">
                <a16:creationId xmlns:a16="http://schemas.microsoft.com/office/drawing/2014/main" id="{006EFC0D-8478-762D-79F2-35D2C58D51F2}"/>
              </a:ext>
            </a:extLst>
          </p:cNvPr>
          <p:cNvSpPr txBox="1"/>
          <p:nvPr/>
        </p:nvSpPr>
        <p:spPr>
          <a:xfrm>
            <a:off x="11036235" y="3590726"/>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 </a:t>
            </a:r>
            <a:r>
              <a:rPr lang="ja-JP" altLang="en-US" dirty="0" err="1"/>
              <a:t>中</a:t>
            </a:r>
            <a:endParaRPr dirty="0"/>
          </a:p>
        </p:txBody>
      </p:sp>
      <p:sp>
        <p:nvSpPr>
          <p:cNvPr id="9" name="特徴…">
            <a:extLst>
              <a:ext uri="{FF2B5EF4-FFF2-40B4-BE49-F238E27FC236}">
                <a16:creationId xmlns:a16="http://schemas.microsoft.com/office/drawing/2014/main" id="{819CC7CA-122F-C1C0-6768-71B20DC35837}"/>
              </a:ext>
            </a:extLst>
          </p:cNvPr>
          <p:cNvSpPr txBox="1"/>
          <p:nvPr/>
        </p:nvSpPr>
        <p:spPr>
          <a:xfrm>
            <a:off x="18072204" y="3650432"/>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CPU </a:t>
            </a:r>
            <a:r>
              <a:rPr lang="ja-JP" altLang="en-US" dirty="0" err="1"/>
              <a:t>高</a:t>
            </a:r>
            <a:endParaRPr dirty="0"/>
          </a:p>
        </p:txBody>
      </p:sp>
      <p:sp>
        <p:nvSpPr>
          <p:cNvPr id="10" name="特徴…">
            <a:extLst>
              <a:ext uri="{FF2B5EF4-FFF2-40B4-BE49-F238E27FC236}">
                <a16:creationId xmlns:a16="http://schemas.microsoft.com/office/drawing/2014/main" id="{C629723D-D168-250A-1B67-FC1E133E97F4}"/>
              </a:ext>
            </a:extLst>
          </p:cNvPr>
          <p:cNvSpPr txBox="1"/>
          <p:nvPr/>
        </p:nvSpPr>
        <p:spPr>
          <a:xfrm>
            <a:off x="3904735" y="8760068"/>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 </a:t>
            </a:r>
            <a:r>
              <a:rPr lang="ja-JP" altLang="en-US" dirty="0" err="1"/>
              <a:t>低</a:t>
            </a:r>
            <a:endParaRPr dirty="0"/>
          </a:p>
        </p:txBody>
      </p:sp>
      <p:sp>
        <p:nvSpPr>
          <p:cNvPr id="11" name="特徴…">
            <a:extLst>
              <a:ext uri="{FF2B5EF4-FFF2-40B4-BE49-F238E27FC236}">
                <a16:creationId xmlns:a16="http://schemas.microsoft.com/office/drawing/2014/main" id="{523F4138-13A6-F47B-9948-88A688B3AD8C}"/>
              </a:ext>
            </a:extLst>
          </p:cNvPr>
          <p:cNvSpPr txBox="1"/>
          <p:nvPr/>
        </p:nvSpPr>
        <p:spPr>
          <a:xfrm>
            <a:off x="11036235" y="8700361"/>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 </a:t>
            </a:r>
            <a:r>
              <a:rPr lang="ja-JP" altLang="en-US" dirty="0" err="1"/>
              <a:t>中</a:t>
            </a:r>
            <a:endParaRPr dirty="0"/>
          </a:p>
        </p:txBody>
      </p:sp>
      <p:sp>
        <p:nvSpPr>
          <p:cNvPr id="12" name="特徴…">
            <a:extLst>
              <a:ext uri="{FF2B5EF4-FFF2-40B4-BE49-F238E27FC236}">
                <a16:creationId xmlns:a16="http://schemas.microsoft.com/office/drawing/2014/main" id="{E07DDFA3-CF5C-07E8-2AAD-206DD16CCEFD}"/>
              </a:ext>
            </a:extLst>
          </p:cNvPr>
          <p:cNvSpPr txBox="1"/>
          <p:nvPr/>
        </p:nvSpPr>
        <p:spPr>
          <a:xfrm>
            <a:off x="18072204" y="8760067"/>
            <a:ext cx="2311530"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pPr>
            <a:r>
              <a:rPr lang="en-US" altLang="ja-JP" dirty="0" err="1"/>
              <a:t>GPU </a:t>
            </a:r>
            <a:r>
              <a:rPr lang="ja-JP" altLang="en-US" dirty="0" err="1"/>
              <a:t>高</a:t>
            </a:r>
            <a:endParaRPr dirty="0"/>
          </a:p>
        </p:txBody>
      </p:sp>
      <p:sp>
        <p:nvSpPr>
          <p:cNvPr id="7" name="フリーフォーム 6">
            <a:extLst>
              <a:ext uri="{FF2B5EF4-FFF2-40B4-BE49-F238E27FC236}">
                <a16:creationId xmlns:a16="http://schemas.microsoft.com/office/drawing/2014/main" id="{43E5B4B3-6FD7-5729-DEBE-4313FC1015B4}"/>
              </a:ext>
            </a:extLst>
          </p:cNvPr>
          <p:cNvSpPr/>
          <p:nvPr/>
        </p:nvSpPr>
        <p:spPr>
          <a:xfrm>
            <a:off x="4735380" y="5465615"/>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3" name="テキスト ボックス 12">
            <a:extLst>
              <a:ext uri="{FF2B5EF4-FFF2-40B4-BE49-F238E27FC236}">
                <a16:creationId xmlns:a16="http://schemas.microsoft.com/office/drawing/2014/main" id="{94DDE5D0-6BF5-F03A-8E4F-BF5A3AA35FC5}"/>
              </a:ext>
            </a:extLst>
          </p:cNvPr>
          <p:cNvSpPr txBox="1"/>
          <p:nvPr/>
        </p:nvSpPr>
        <p:spPr>
          <a:xfrm>
            <a:off x="4836570" y="5496736"/>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14" name="フリーフォーム 13">
            <a:extLst>
              <a:ext uri="{FF2B5EF4-FFF2-40B4-BE49-F238E27FC236}">
                <a16:creationId xmlns:a16="http://schemas.microsoft.com/office/drawing/2014/main" id="{6484FA24-41C3-0F7E-1BF6-CE9C7934CBDE}"/>
              </a:ext>
            </a:extLst>
          </p:cNvPr>
          <p:cNvSpPr/>
          <p:nvPr/>
        </p:nvSpPr>
        <p:spPr>
          <a:xfrm>
            <a:off x="11020604" y="5522699"/>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5" name="テキスト ボックス 14">
            <a:extLst>
              <a:ext uri="{FF2B5EF4-FFF2-40B4-BE49-F238E27FC236}">
                <a16:creationId xmlns:a16="http://schemas.microsoft.com/office/drawing/2014/main" id="{F69D038A-2579-A32C-B206-1D3E41DC6814}"/>
              </a:ext>
            </a:extLst>
          </p:cNvPr>
          <p:cNvSpPr txBox="1"/>
          <p:nvPr/>
        </p:nvSpPr>
        <p:spPr>
          <a:xfrm>
            <a:off x="11121794" y="5553820"/>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桂馬</a:t>
            </a:r>
          </a:p>
        </p:txBody>
      </p:sp>
      <p:sp>
        <p:nvSpPr>
          <p:cNvPr id="16" name="フリーフォーム 15">
            <a:extLst>
              <a:ext uri="{FF2B5EF4-FFF2-40B4-BE49-F238E27FC236}">
                <a16:creationId xmlns:a16="http://schemas.microsoft.com/office/drawing/2014/main" id="{EDC08779-1674-17D0-E0F1-6E724BFE5400}"/>
              </a:ext>
            </a:extLst>
          </p:cNvPr>
          <p:cNvSpPr/>
          <p:nvPr/>
        </p:nvSpPr>
        <p:spPr>
          <a:xfrm>
            <a:off x="12470789" y="5522699"/>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7" name="テキスト ボックス 16">
            <a:extLst>
              <a:ext uri="{FF2B5EF4-FFF2-40B4-BE49-F238E27FC236}">
                <a16:creationId xmlns:a16="http://schemas.microsoft.com/office/drawing/2014/main" id="{AEC5EB9D-4359-7696-53A8-4218BCC60D6C}"/>
              </a:ext>
            </a:extLst>
          </p:cNvPr>
          <p:cNvSpPr txBox="1"/>
          <p:nvPr/>
        </p:nvSpPr>
        <p:spPr>
          <a:xfrm>
            <a:off x="12571979" y="5553820"/>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香車</a:t>
            </a:r>
          </a:p>
        </p:txBody>
      </p:sp>
      <p:sp>
        <p:nvSpPr>
          <p:cNvPr id="18" name="フリーフォーム 17">
            <a:extLst>
              <a:ext uri="{FF2B5EF4-FFF2-40B4-BE49-F238E27FC236}">
                <a16:creationId xmlns:a16="http://schemas.microsoft.com/office/drawing/2014/main" id="{6CDF40B6-D8AA-71DE-56F1-3D9B5F98298E}"/>
              </a:ext>
            </a:extLst>
          </p:cNvPr>
          <p:cNvSpPr/>
          <p:nvPr/>
        </p:nvSpPr>
        <p:spPr>
          <a:xfrm>
            <a:off x="18111112" y="5558447"/>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9" name="テキスト ボックス 18">
            <a:extLst>
              <a:ext uri="{FF2B5EF4-FFF2-40B4-BE49-F238E27FC236}">
                <a16:creationId xmlns:a16="http://schemas.microsoft.com/office/drawing/2014/main" id="{6C748EA8-BA8F-E519-5F5A-007B5984A40E}"/>
              </a:ext>
            </a:extLst>
          </p:cNvPr>
          <p:cNvSpPr txBox="1"/>
          <p:nvPr/>
        </p:nvSpPr>
        <p:spPr>
          <a:xfrm>
            <a:off x="18212302" y="5589568"/>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角行</a:t>
            </a:r>
          </a:p>
        </p:txBody>
      </p:sp>
      <p:sp>
        <p:nvSpPr>
          <p:cNvPr id="20" name="フリーフォーム 19">
            <a:extLst>
              <a:ext uri="{FF2B5EF4-FFF2-40B4-BE49-F238E27FC236}">
                <a16:creationId xmlns:a16="http://schemas.microsoft.com/office/drawing/2014/main" id="{68878B16-2F24-AA33-CEF3-0633BA5FEACF}"/>
              </a:ext>
            </a:extLst>
          </p:cNvPr>
          <p:cNvSpPr/>
          <p:nvPr/>
        </p:nvSpPr>
        <p:spPr>
          <a:xfrm>
            <a:off x="19736934" y="5588422"/>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1" name="テキスト ボックス 20">
            <a:extLst>
              <a:ext uri="{FF2B5EF4-FFF2-40B4-BE49-F238E27FC236}">
                <a16:creationId xmlns:a16="http://schemas.microsoft.com/office/drawing/2014/main" id="{9D8F5EE7-8BDF-0174-A8A0-DA7863C11DC4}"/>
              </a:ext>
            </a:extLst>
          </p:cNvPr>
          <p:cNvSpPr txBox="1"/>
          <p:nvPr/>
        </p:nvSpPr>
        <p:spPr>
          <a:xfrm>
            <a:off x="19838124" y="5619543"/>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飛車</a:t>
            </a:r>
          </a:p>
        </p:txBody>
      </p:sp>
      <p:sp>
        <p:nvSpPr>
          <p:cNvPr id="22" name="フリーフォーム 21">
            <a:extLst>
              <a:ext uri="{FF2B5EF4-FFF2-40B4-BE49-F238E27FC236}">
                <a16:creationId xmlns:a16="http://schemas.microsoft.com/office/drawing/2014/main" id="{7FF48701-C334-1264-2688-55BD38D6211F}"/>
              </a:ext>
            </a:extLst>
          </p:cNvPr>
          <p:cNvSpPr/>
          <p:nvPr/>
        </p:nvSpPr>
        <p:spPr>
          <a:xfrm>
            <a:off x="4735380" y="10767189"/>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3" name="テキスト ボックス 22">
            <a:extLst>
              <a:ext uri="{FF2B5EF4-FFF2-40B4-BE49-F238E27FC236}">
                <a16:creationId xmlns:a16="http://schemas.microsoft.com/office/drawing/2014/main" id="{CFA468C7-21EE-0B24-FB73-AE6B37568856}"/>
              </a:ext>
            </a:extLst>
          </p:cNvPr>
          <p:cNvSpPr txBox="1"/>
          <p:nvPr/>
        </p:nvSpPr>
        <p:spPr>
          <a:xfrm>
            <a:off x="4836570" y="10798310"/>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24" name="フリーフォーム 23">
            <a:extLst>
              <a:ext uri="{FF2B5EF4-FFF2-40B4-BE49-F238E27FC236}">
                <a16:creationId xmlns:a16="http://schemas.microsoft.com/office/drawing/2014/main" id="{46937F37-3603-5599-A092-4774AC2D0B1A}"/>
              </a:ext>
            </a:extLst>
          </p:cNvPr>
          <p:cNvSpPr/>
          <p:nvPr/>
        </p:nvSpPr>
        <p:spPr>
          <a:xfrm>
            <a:off x="9953433" y="10736068"/>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5" name="テキスト ボックス 24">
            <a:extLst>
              <a:ext uri="{FF2B5EF4-FFF2-40B4-BE49-F238E27FC236}">
                <a16:creationId xmlns:a16="http://schemas.microsoft.com/office/drawing/2014/main" id="{896FB3E2-2CBB-46EF-2094-4018E2DC39BB}"/>
              </a:ext>
            </a:extLst>
          </p:cNvPr>
          <p:cNvSpPr txBox="1"/>
          <p:nvPr/>
        </p:nvSpPr>
        <p:spPr>
          <a:xfrm>
            <a:off x="10054623" y="10767189"/>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26" name="フリーフォーム 25">
            <a:extLst>
              <a:ext uri="{FF2B5EF4-FFF2-40B4-BE49-F238E27FC236}">
                <a16:creationId xmlns:a16="http://schemas.microsoft.com/office/drawing/2014/main" id="{8370FA0F-06AF-A29F-CE94-B76756869BBC}"/>
              </a:ext>
            </a:extLst>
          </p:cNvPr>
          <p:cNvSpPr/>
          <p:nvPr/>
        </p:nvSpPr>
        <p:spPr>
          <a:xfrm>
            <a:off x="11060243" y="10736068"/>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7" name="テキスト ボックス 26">
            <a:extLst>
              <a:ext uri="{FF2B5EF4-FFF2-40B4-BE49-F238E27FC236}">
                <a16:creationId xmlns:a16="http://schemas.microsoft.com/office/drawing/2014/main" id="{BB089D88-B33D-616D-8033-0AF572B7D786}"/>
              </a:ext>
            </a:extLst>
          </p:cNvPr>
          <p:cNvSpPr txBox="1"/>
          <p:nvPr/>
        </p:nvSpPr>
        <p:spPr>
          <a:xfrm>
            <a:off x="11161433" y="10767189"/>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28" name="フリーフォーム 27">
            <a:extLst>
              <a:ext uri="{FF2B5EF4-FFF2-40B4-BE49-F238E27FC236}">
                <a16:creationId xmlns:a16="http://schemas.microsoft.com/office/drawing/2014/main" id="{EE9CEEE5-C1D2-872C-7D92-EC5F6D1A867A}"/>
              </a:ext>
            </a:extLst>
          </p:cNvPr>
          <p:cNvSpPr/>
          <p:nvPr/>
        </p:nvSpPr>
        <p:spPr>
          <a:xfrm>
            <a:off x="12240607" y="10736068"/>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9" name="テキスト ボックス 28">
            <a:extLst>
              <a:ext uri="{FF2B5EF4-FFF2-40B4-BE49-F238E27FC236}">
                <a16:creationId xmlns:a16="http://schemas.microsoft.com/office/drawing/2014/main" id="{3209ABDC-83B4-9648-56DB-3B53E860DD76}"/>
              </a:ext>
            </a:extLst>
          </p:cNvPr>
          <p:cNvSpPr txBox="1"/>
          <p:nvPr/>
        </p:nvSpPr>
        <p:spPr>
          <a:xfrm>
            <a:off x="12341797" y="10767189"/>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0" name="フリーフォーム 29">
            <a:extLst>
              <a:ext uri="{FF2B5EF4-FFF2-40B4-BE49-F238E27FC236}">
                <a16:creationId xmlns:a16="http://schemas.microsoft.com/office/drawing/2014/main" id="{E18051B7-FD6A-3BF9-BA90-E121093B8AA8}"/>
              </a:ext>
            </a:extLst>
          </p:cNvPr>
          <p:cNvSpPr/>
          <p:nvPr/>
        </p:nvSpPr>
        <p:spPr>
          <a:xfrm>
            <a:off x="13372628" y="10736068"/>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1" name="テキスト ボックス 30">
            <a:extLst>
              <a:ext uri="{FF2B5EF4-FFF2-40B4-BE49-F238E27FC236}">
                <a16:creationId xmlns:a16="http://schemas.microsoft.com/office/drawing/2014/main" id="{604F782D-4577-869A-18FD-5D38DFFD0DF5}"/>
              </a:ext>
            </a:extLst>
          </p:cNvPr>
          <p:cNvSpPr txBox="1"/>
          <p:nvPr/>
        </p:nvSpPr>
        <p:spPr>
          <a:xfrm>
            <a:off x="13473818" y="10767189"/>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2" name="フリーフォーム 31">
            <a:extLst>
              <a:ext uri="{FF2B5EF4-FFF2-40B4-BE49-F238E27FC236}">
                <a16:creationId xmlns:a16="http://schemas.microsoft.com/office/drawing/2014/main" id="{FC29837F-2F95-0400-36F5-FF34A06C2CAC}"/>
              </a:ext>
            </a:extLst>
          </p:cNvPr>
          <p:cNvSpPr/>
          <p:nvPr/>
        </p:nvSpPr>
        <p:spPr>
          <a:xfrm>
            <a:off x="16342758"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3" name="テキスト ボックス 32">
            <a:extLst>
              <a:ext uri="{FF2B5EF4-FFF2-40B4-BE49-F238E27FC236}">
                <a16:creationId xmlns:a16="http://schemas.microsoft.com/office/drawing/2014/main" id="{C2C882E9-9193-E1C8-BC76-2256F17109AF}"/>
              </a:ext>
            </a:extLst>
          </p:cNvPr>
          <p:cNvSpPr txBox="1"/>
          <p:nvPr/>
        </p:nvSpPr>
        <p:spPr>
          <a:xfrm>
            <a:off x="16443948"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4" name="フリーフォーム 33">
            <a:extLst>
              <a:ext uri="{FF2B5EF4-FFF2-40B4-BE49-F238E27FC236}">
                <a16:creationId xmlns:a16="http://schemas.microsoft.com/office/drawing/2014/main" id="{F0E660AF-08D7-C8B3-74B8-5CD3C3253503}"/>
              </a:ext>
            </a:extLst>
          </p:cNvPr>
          <p:cNvSpPr/>
          <p:nvPr/>
        </p:nvSpPr>
        <p:spPr>
          <a:xfrm>
            <a:off x="17449568"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5" name="テキスト ボックス 34">
            <a:extLst>
              <a:ext uri="{FF2B5EF4-FFF2-40B4-BE49-F238E27FC236}">
                <a16:creationId xmlns:a16="http://schemas.microsoft.com/office/drawing/2014/main" id="{AD247D73-A858-8064-29D2-0A1071722077}"/>
              </a:ext>
            </a:extLst>
          </p:cNvPr>
          <p:cNvSpPr txBox="1"/>
          <p:nvPr/>
        </p:nvSpPr>
        <p:spPr>
          <a:xfrm>
            <a:off x="17550758"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6" name="フリーフォーム 35">
            <a:extLst>
              <a:ext uri="{FF2B5EF4-FFF2-40B4-BE49-F238E27FC236}">
                <a16:creationId xmlns:a16="http://schemas.microsoft.com/office/drawing/2014/main" id="{8580E824-81ED-C4ED-409E-05E7A6A403A9}"/>
              </a:ext>
            </a:extLst>
          </p:cNvPr>
          <p:cNvSpPr/>
          <p:nvPr/>
        </p:nvSpPr>
        <p:spPr>
          <a:xfrm>
            <a:off x="18629932"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7" name="テキスト ボックス 36">
            <a:extLst>
              <a:ext uri="{FF2B5EF4-FFF2-40B4-BE49-F238E27FC236}">
                <a16:creationId xmlns:a16="http://schemas.microsoft.com/office/drawing/2014/main" id="{303939C3-9A98-869A-69C4-527342776756}"/>
              </a:ext>
            </a:extLst>
          </p:cNvPr>
          <p:cNvSpPr txBox="1"/>
          <p:nvPr/>
        </p:nvSpPr>
        <p:spPr>
          <a:xfrm>
            <a:off x="18731122"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38" name="フリーフォーム 37">
            <a:extLst>
              <a:ext uri="{FF2B5EF4-FFF2-40B4-BE49-F238E27FC236}">
                <a16:creationId xmlns:a16="http://schemas.microsoft.com/office/drawing/2014/main" id="{61BB0D3B-0D45-7438-DFAB-E0BDCCCD6A0C}"/>
              </a:ext>
            </a:extLst>
          </p:cNvPr>
          <p:cNvSpPr/>
          <p:nvPr/>
        </p:nvSpPr>
        <p:spPr>
          <a:xfrm>
            <a:off x="19761953"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39" name="テキスト ボックス 38">
            <a:extLst>
              <a:ext uri="{FF2B5EF4-FFF2-40B4-BE49-F238E27FC236}">
                <a16:creationId xmlns:a16="http://schemas.microsoft.com/office/drawing/2014/main" id="{E5B44A5E-F063-F118-F4F7-531FA2EB22E5}"/>
              </a:ext>
            </a:extLst>
          </p:cNvPr>
          <p:cNvSpPr txBox="1"/>
          <p:nvPr/>
        </p:nvSpPr>
        <p:spPr>
          <a:xfrm>
            <a:off x="19863143"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0" name="フリーフォーム 39">
            <a:extLst>
              <a:ext uri="{FF2B5EF4-FFF2-40B4-BE49-F238E27FC236}">
                <a16:creationId xmlns:a16="http://schemas.microsoft.com/office/drawing/2014/main" id="{E1B92152-1F57-1B64-1AD7-D8A3FF32BBE8}"/>
              </a:ext>
            </a:extLst>
          </p:cNvPr>
          <p:cNvSpPr/>
          <p:nvPr/>
        </p:nvSpPr>
        <p:spPr>
          <a:xfrm>
            <a:off x="20969716" y="1043922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1" name="テキスト ボックス 40">
            <a:extLst>
              <a:ext uri="{FF2B5EF4-FFF2-40B4-BE49-F238E27FC236}">
                <a16:creationId xmlns:a16="http://schemas.microsoft.com/office/drawing/2014/main" id="{D8AEA46A-B1E4-5191-8B0D-1312FB42B8E0}"/>
              </a:ext>
            </a:extLst>
          </p:cNvPr>
          <p:cNvSpPr txBox="1"/>
          <p:nvPr/>
        </p:nvSpPr>
        <p:spPr>
          <a:xfrm>
            <a:off x="21070906" y="1047034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2" name="フリーフォーム 41">
            <a:extLst>
              <a:ext uri="{FF2B5EF4-FFF2-40B4-BE49-F238E27FC236}">
                <a16:creationId xmlns:a16="http://schemas.microsoft.com/office/drawing/2014/main" id="{3CAC06C8-8379-FDFA-4275-BF28A5F5BFEC}"/>
              </a:ext>
            </a:extLst>
          </p:cNvPr>
          <p:cNvSpPr/>
          <p:nvPr/>
        </p:nvSpPr>
        <p:spPr>
          <a:xfrm>
            <a:off x="22076289" y="10470316"/>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3" name="テキスト ボックス 42">
            <a:extLst>
              <a:ext uri="{FF2B5EF4-FFF2-40B4-BE49-F238E27FC236}">
                <a16:creationId xmlns:a16="http://schemas.microsoft.com/office/drawing/2014/main" id="{88625623-ACF4-83EF-2084-D954B8007116}"/>
              </a:ext>
            </a:extLst>
          </p:cNvPr>
          <p:cNvSpPr txBox="1"/>
          <p:nvPr/>
        </p:nvSpPr>
        <p:spPr>
          <a:xfrm>
            <a:off x="22177479" y="10501437"/>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4" name="フリーフォーム 43">
            <a:extLst>
              <a:ext uri="{FF2B5EF4-FFF2-40B4-BE49-F238E27FC236}">
                <a16:creationId xmlns:a16="http://schemas.microsoft.com/office/drawing/2014/main" id="{20A588AD-BB8B-93DB-BC77-D22CAEF871A6}"/>
              </a:ext>
            </a:extLst>
          </p:cNvPr>
          <p:cNvSpPr/>
          <p:nvPr/>
        </p:nvSpPr>
        <p:spPr>
          <a:xfrm>
            <a:off x="16328659"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5" name="テキスト ボックス 44">
            <a:extLst>
              <a:ext uri="{FF2B5EF4-FFF2-40B4-BE49-F238E27FC236}">
                <a16:creationId xmlns:a16="http://schemas.microsoft.com/office/drawing/2014/main" id="{2A29FBEC-068D-87FE-7AAC-096C0F9E0FAA}"/>
              </a:ext>
            </a:extLst>
          </p:cNvPr>
          <p:cNvSpPr txBox="1"/>
          <p:nvPr/>
        </p:nvSpPr>
        <p:spPr>
          <a:xfrm>
            <a:off x="16429849"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6" name="フリーフォーム 45">
            <a:extLst>
              <a:ext uri="{FF2B5EF4-FFF2-40B4-BE49-F238E27FC236}">
                <a16:creationId xmlns:a16="http://schemas.microsoft.com/office/drawing/2014/main" id="{73E1B5CE-0505-02A4-71ED-7BF28F843608}"/>
              </a:ext>
            </a:extLst>
          </p:cNvPr>
          <p:cNvSpPr/>
          <p:nvPr/>
        </p:nvSpPr>
        <p:spPr>
          <a:xfrm>
            <a:off x="17435469"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7" name="テキスト ボックス 46">
            <a:extLst>
              <a:ext uri="{FF2B5EF4-FFF2-40B4-BE49-F238E27FC236}">
                <a16:creationId xmlns:a16="http://schemas.microsoft.com/office/drawing/2014/main" id="{2F6E69C8-DF5E-EDE2-485D-56341F0D5588}"/>
              </a:ext>
            </a:extLst>
          </p:cNvPr>
          <p:cNvSpPr txBox="1"/>
          <p:nvPr/>
        </p:nvSpPr>
        <p:spPr>
          <a:xfrm>
            <a:off x="17536659"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48" name="フリーフォーム 47">
            <a:extLst>
              <a:ext uri="{FF2B5EF4-FFF2-40B4-BE49-F238E27FC236}">
                <a16:creationId xmlns:a16="http://schemas.microsoft.com/office/drawing/2014/main" id="{63148C05-CBFE-9AA2-94BA-F6CB7A80B19B}"/>
              </a:ext>
            </a:extLst>
          </p:cNvPr>
          <p:cNvSpPr/>
          <p:nvPr/>
        </p:nvSpPr>
        <p:spPr>
          <a:xfrm>
            <a:off x="18615833"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49" name="テキスト ボックス 48">
            <a:extLst>
              <a:ext uri="{FF2B5EF4-FFF2-40B4-BE49-F238E27FC236}">
                <a16:creationId xmlns:a16="http://schemas.microsoft.com/office/drawing/2014/main" id="{D444F7A6-C87F-D136-44F5-C3DDE22194F1}"/>
              </a:ext>
            </a:extLst>
          </p:cNvPr>
          <p:cNvSpPr txBox="1"/>
          <p:nvPr/>
        </p:nvSpPr>
        <p:spPr>
          <a:xfrm>
            <a:off x="18717023"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50" name="フリーフォーム 49">
            <a:extLst>
              <a:ext uri="{FF2B5EF4-FFF2-40B4-BE49-F238E27FC236}">
                <a16:creationId xmlns:a16="http://schemas.microsoft.com/office/drawing/2014/main" id="{B4BD93D4-E414-2883-D139-DEF01A3F0FCD}"/>
              </a:ext>
            </a:extLst>
          </p:cNvPr>
          <p:cNvSpPr/>
          <p:nvPr/>
        </p:nvSpPr>
        <p:spPr>
          <a:xfrm>
            <a:off x="19747854"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1" name="テキスト ボックス 50">
            <a:extLst>
              <a:ext uri="{FF2B5EF4-FFF2-40B4-BE49-F238E27FC236}">
                <a16:creationId xmlns:a16="http://schemas.microsoft.com/office/drawing/2014/main" id="{71B516BC-FB8F-43AC-6C2E-E293A5332CC4}"/>
              </a:ext>
            </a:extLst>
          </p:cNvPr>
          <p:cNvSpPr txBox="1"/>
          <p:nvPr/>
        </p:nvSpPr>
        <p:spPr>
          <a:xfrm>
            <a:off x="19849044"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52" name="フリーフォーム 51">
            <a:extLst>
              <a:ext uri="{FF2B5EF4-FFF2-40B4-BE49-F238E27FC236}">
                <a16:creationId xmlns:a16="http://schemas.microsoft.com/office/drawing/2014/main" id="{B3A0DCEE-2A92-CD7D-9775-0686BCCC0EFA}"/>
              </a:ext>
            </a:extLst>
          </p:cNvPr>
          <p:cNvSpPr/>
          <p:nvPr/>
        </p:nvSpPr>
        <p:spPr>
          <a:xfrm>
            <a:off x="20955617" y="11793111"/>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3" name="テキスト ボックス 52">
            <a:extLst>
              <a:ext uri="{FF2B5EF4-FFF2-40B4-BE49-F238E27FC236}">
                <a16:creationId xmlns:a16="http://schemas.microsoft.com/office/drawing/2014/main" id="{D35C14D9-1E99-3129-39AB-F90EE725910D}"/>
              </a:ext>
            </a:extLst>
          </p:cNvPr>
          <p:cNvSpPr txBox="1"/>
          <p:nvPr/>
        </p:nvSpPr>
        <p:spPr>
          <a:xfrm>
            <a:off x="21056807" y="11824232"/>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54" name="フリーフォーム 53">
            <a:extLst>
              <a:ext uri="{FF2B5EF4-FFF2-40B4-BE49-F238E27FC236}">
                <a16:creationId xmlns:a16="http://schemas.microsoft.com/office/drawing/2014/main" id="{9223199C-8D57-8110-2DD0-57866AC3EFE2}"/>
              </a:ext>
            </a:extLst>
          </p:cNvPr>
          <p:cNvSpPr/>
          <p:nvPr/>
        </p:nvSpPr>
        <p:spPr>
          <a:xfrm>
            <a:off x="22062190" y="11824206"/>
            <a:ext cx="852620" cy="1025922"/>
          </a:xfrm>
          <a:custGeom>
            <a:avLst/>
            <a:gdLst>
              <a:gd name="connsiteX0" fmla="*/ 0 w 2296160"/>
              <a:gd name="connsiteY0" fmla="*/ 2357120 h 2377440"/>
              <a:gd name="connsiteX1" fmla="*/ 2296160 w 2296160"/>
              <a:gd name="connsiteY1" fmla="*/ 2377440 h 2377440"/>
              <a:gd name="connsiteX2" fmla="*/ 2123440 w 2296160"/>
              <a:gd name="connsiteY2" fmla="*/ 568960 h 2377440"/>
              <a:gd name="connsiteX3" fmla="*/ 1137920 w 2296160"/>
              <a:gd name="connsiteY3" fmla="*/ 0 h 2377440"/>
              <a:gd name="connsiteX4" fmla="*/ 172720 w 2296160"/>
              <a:gd name="connsiteY4" fmla="*/ 477520 h 2377440"/>
              <a:gd name="connsiteX5" fmla="*/ 0 w 2296160"/>
              <a:gd name="connsiteY5" fmla="*/ 2357120 h 2377440"/>
              <a:gd name="connsiteX0" fmla="*/ 0 w 2296160"/>
              <a:gd name="connsiteY0" fmla="*/ 2357120 h 2377440"/>
              <a:gd name="connsiteX1" fmla="*/ 2296160 w 2296160"/>
              <a:gd name="connsiteY1" fmla="*/ 2377440 h 2377440"/>
              <a:gd name="connsiteX2" fmla="*/ 2113280 w 2296160"/>
              <a:gd name="connsiteY2" fmla="*/ 487680 h 2377440"/>
              <a:gd name="connsiteX3" fmla="*/ 1137920 w 2296160"/>
              <a:gd name="connsiteY3" fmla="*/ 0 h 2377440"/>
              <a:gd name="connsiteX4" fmla="*/ 172720 w 2296160"/>
              <a:gd name="connsiteY4" fmla="*/ 477520 h 2377440"/>
              <a:gd name="connsiteX5" fmla="*/ 0 w 2296160"/>
              <a:gd name="connsiteY5" fmla="*/ 235712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160" h="2377440">
                <a:moveTo>
                  <a:pt x="0" y="2357120"/>
                </a:moveTo>
                <a:lnTo>
                  <a:pt x="2296160" y="2377440"/>
                </a:lnTo>
                <a:lnTo>
                  <a:pt x="2113280" y="487680"/>
                </a:lnTo>
                <a:lnTo>
                  <a:pt x="1137920" y="0"/>
                </a:lnTo>
                <a:lnTo>
                  <a:pt x="172720" y="477520"/>
                </a:lnTo>
                <a:lnTo>
                  <a:pt x="0" y="2357120"/>
                </a:ln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55" name="テキスト ボックス 54">
            <a:extLst>
              <a:ext uri="{FF2B5EF4-FFF2-40B4-BE49-F238E27FC236}">
                <a16:creationId xmlns:a16="http://schemas.microsoft.com/office/drawing/2014/main" id="{5159C9AD-53B0-9880-8A31-29A8BE5C54F4}"/>
              </a:ext>
            </a:extLst>
          </p:cNvPr>
          <p:cNvSpPr txBox="1"/>
          <p:nvPr/>
        </p:nvSpPr>
        <p:spPr>
          <a:xfrm>
            <a:off x="22163380" y="11855327"/>
            <a:ext cx="6502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歩兵</a:t>
            </a:r>
          </a:p>
        </p:txBody>
      </p:sp>
      <p:sp>
        <p:nvSpPr>
          <p:cNvPr id="2" name="スライド番号プレースホルダー 1">
            <a:extLst>
              <a:ext uri="{FF2B5EF4-FFF2-40B4-BE49-F238E27FC236}">
                <a16:creationId xmlns:a16="http://schemas.microsoft.com/office/drawing/2014/main" id="{8689C3B4-8CD2-8876-7684-EB80A4391829}"/>
              </a:ext>
            </a:extLst>
          </p:cNvPr>
          <p:cNvSpPr>
            <a:spLocks noGrp="1"/>
          </p:cNvSpPr>
          <p:nvPr>
            <p:ph type="sldNum" sz="quarter" idx="2"/>
          </p:nvPr>
        </p:nvSpPr>
        <p:spPr/>
        <p:txBody>
          <a:bodyPr/>
          <a:lstStyle/>
          <a:p>
            <a:fld id="{86CB4B4D-7CA3-9044-876B-883B54F8677D}" type="slidenum">
              <a:rPr lang="en-US" altLang="ja-JP"/>
              <a:t>6</a:t>
            </a:fld>
            <a:endParaRPr lang="ja-JP" altLang="en-US"/>
          </a:p>
        </p:txBody>
      </p:sp>
    </p:spTree>
    <p:extLst>
      <p:ext uri="{BB962C8B-B14F-4D97-AF65-F5344CB8AC3E}">
        <p14:creationId xmlns:p14="http://schemas.microsoft.com/office/powerpoint/2010/main" val="26876301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スクリーンショット 2022-01-06 19.04.21.png" descr="スクリーンショット 2022-01-06 19.04.21.png"/>
          <p:cNvPicPr>
            <a:picLocks noChangeAspect="1"/>
          </p:cNvPicPr>
          <p:nvPr/>
        </p:nvPicPr>
        <p:blipFill>
          <a:blip r:embed="rId2"/>
          <a:stretch>
            <a:fillRect/>
          </a:stretch>
        </p:blipFill>
        <p:spPr>
          <a:xfrm>
            <a:off x="2911540" y="1927806"/>
            <a:ext cx="18560920" cy="10352462"/>
          </a:xfrm>
          <a:prstGeom prst="rect">
            <a:avLst/>
          </a:prstGeom>
          <a:ln w="25400">
            <a:solidFill>
              <a:srgbClr val="000000"/>
            </a:solidFill>
            <a:miter lim="400000"/>
          </a:ln>
        </p:spPr>
      </p:pic>
      <p:sp>
        <p:nvSpPr>
          <p:cNvPr id="126" name="google colaboratoryで検索する"/>
          <p:cNvSpPr txBox="1"/>
          <p:nvPr/>
        </p:nvSpPr>
        <p:spPr>
          <a:xfrm>
            <a:off x="7392180" y="589222"/>
            <a:ext cx="9599639"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google colaboratoryで検索する</a:t>
            </a:r>
          </a:p>
        </p:txBody>
      </p:sp>
      <p:sp>
        <p:nvSpPr>
          <p:cNvPr id="2" name="スライド番号プレースホルダー 1">
            <a:extLst>
              <a:ext uri="{FF2B5EF4-FFF2-40B4-BE49-F238E27FC236}">
                <a16:creationId xmlns:a16="http://schemas.microsoft.com/office/drawing/2014/main" id="{64BAD4CB-C992-EC96-D234-005A56208C7E}"/>
              </a:ext>
            </a:extLst>
          </p:cNvPr>
          <p:cNvSpPr>
            <a:spLocks noGrp="1"/>
          </p:cNvSpPr>
          <p:nvPr>
            <p:ph type="sldNum" sz="quarter" idx="2"/>
          </p:nvPr>
        </p:nvSpPr>
        <p:spPr/>
        <p:txBody>
          <a:bodyPr/>
          <a:lstStyle/>
          <a:p>
            <a:fld id="{86CB4B4D-7CA3-9044-876B-883B54F8677D}" type="slidenum">
              <a:rPr lang="en-US" altLang="ja-JP"/>
              <a:t>7</a:t>
            </a:fld>
            <a:endParaRPr lang="ja-JP" alt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スクリーンショット 2022-01-06 19.05.26.png" descr="スクリーンショット 2022-01-06 19.05.26.png"/>
          <p:cNvPicPr>
            <a:picLocks noChangeAspect="1"/>
          </p:cNvPicPr>
          <p:nvPr/>
        </p:nvPicPr>
        <p:blipFill>
          <a:blip r:embed="rId2"/>
          <a:stretch>
            <a:fillRect/>
          </a:stretch>
        </p:blipFill>
        <p:spPr>
          <a:xfrm>
            <a:off x="3527479" y="1979884"/>
            <a:ext cx="17329042" cy="9694650"/>
          </a:xfrm>
          <a:prstGeom prst="rect">
            <a:avLst/>
          </a:prstGeom>
          <a:ln w="25400">
            <a:solidFill>
              <a:srgbClr val="000000"/>
            </a:solidFill>
            <a:miter lim="400000"/>
          </a:ln>
        </p:spPr>
      </p:pic>
      <p:sp>
        <p:nvSpPr>
          <p:cNvPr id="129" name="一番上をクリック"/>
          <p:cNvSpPr txBox="1"/>
          <p:nvPr/>
        </p:nvSpPr>
        <p:spPr>
          <a:xfrm>
            <a:off x="9747250" y="589222"/>
            <a:ext cx="4889500" cy="70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700"/>
            </a:lvl1pPr>
          </a:lstStyle>
          <a:p>
            <a:r>
              <a:t>一番上をクリック</a:t>
            </a:r>
          </a:p>
        </p:txBody>
      </p:sp>
      <p:sp>
        <p:nvSpPr>
          <p:cNvPr id="130" name="もしくは https://colab.research.google.com/notebooks/welcome.ipynb?hl=ja"/>
          <p:cNvSpPr txBox="1"/>
          <p:nvPr/>
        </p:nvSpPr>
        <p:spPr>
          <a:xfrm>
            <a:off x="2028005" y="12360345"/>
            <a:ext cx="20327989" cy="603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900"/>
            </a:lvl1pPr>
          </a:lstStyle>
          <a:p>
            <a:r>
              <a:t>もしくは https://colab.research.google.com/notebooks/welcome.ipynb?hl=ja</a:t>
            </a:r>
          </a:p>
        </p:txBody>
      </p:sp>
      <p:sp>
        <p:nvSpPr>
          <p:cNvPr id="2" name="スライド番号プレースホルダー 1">
            <a:extLst>
              <a:ext uri="{FF2B5EF4-FFF2-40B4-BE49-F238E27FC236}">
                <a16:creationId xmlns:a16="http://schemas.microsoft.com/office/drawing/2014/main" id="{435AD15A-54E9-A731-C028-A4AB51258714}"/>
              </a:ext>
            </a:extLst>
          </p:cNvPr>
          <p:cNvSpPr>
            <a:spLocks noGrp="1"/>
          </p:cNvSpPr>
          <p:nvPr>
            <p:ph type="sldNum" sz="quarter" idx="2"/>
          </p:nvPr>
        </p:nvSpPr>
        <p:spPr/>
        <p:txBody>
          <a:bodyPr/>
          <a:lstStyle/>
          <a:p>
            <a:fld id="{86CB4B4D-7CA3-9044-876B-883B54F8677D}" type="slidenum">
              <a:rPr lang="en-US" altLang="ja-JP"/>
              <a:t>8</a:t>
            </a:fld>
            <a:endParaRPr lang="ja-JP" altLang="en-US"/>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16CD124C-C11A-3856-BAAF-2B152CF34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529" y="1846979"/>
            <a:ext cx="15565180" cy="10659996"/>
          </a:xfrm>
          <a:prstGeom prst="rect">
            <a:avLst/>
          </a:prstGeom>
          <a:ln>
            <a:solidFill>
              <a:schemeClr val="tx1"/>
            </a:solidFill>
          </a:ln>
        </p:spPr>
      </p:pic>
      <p:sp>
        <p:nvSpPr>
          <p:cNvPr id="5" name="テキスト ボックス 4">
            <a:extLst>
              <a:ext uri="{FF2B5EF4-FFF2-40B4-BE49-F238E27FC236}">
                <a16:creationId xmlns:a16="http://schemas.microsoft.com/office/drawing/2014/main" id="{9CE68239-AD86-A4F6-4F89-3F15AF9780AE}"/>
              </a:ext>
            </a:extLst>
          </p:cNvPr>
          <p:cNvSpPr txBox="1"/>
          <p:nvPr/>
        </p:nvSpPr>
        <p:spPr>
          <a:xfrm>
            <a:off x="2760919" y="552435"/>
            <a:ext cx="1886216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3600" dirty="0"/>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ノートブックを新規作成</a:t>
            </a:r>
            <a:r>
              <a:rPr kumimoji="0" lang="en-US" altLang="ja-JP" sz="3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をクリックするとすぐに開始画面に移動します</a:t>
            </a:r>
            <a:r>
              <a:rPr kumimoji="0" lang="en-US" altLang="ja-JP" sz="3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r>
              <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rPr>
              <a:t>スライド</a:t>
            </a:r>
            <a:r>
              <a:rPr lang="en-US" altLang="ja-JP" sz="3600" dirty="0"/>
              <a:t>12</a:t>
            </a:r>
            <a:r>
              <a:rPr kumimoji="0" lang="en-US" altLang="ja-JP" sz="36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rPr>
              <a:t>)</a:t>
            </a:r>
            <a:endParaRPr kumimoji="0" lang="ja-JP" altLang="en-US" sz="36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6" name="円/楕円 5">
            <a:extLst>
              <a:ext uri="{FF2B5EF4-FFF2-40B4-BE49-F238E27FC236}">
                <a16:creationId xmlns:a16="http://schemas.microsoft.com/office/drawing/2014/main" id="{99180FA1-34A6-DDB9-F1AF-0A53860D146E}"/>
              </a:ext>
            </a:extLst>
          </p:cNvPr>
          <p:cNvSpPr/>
          <p:nvPr/>
        </p:nvSpPr>
        <p:spPr>
          <a:xfrm>
            <a:off x="12404651" y="9973340"/>
            <a:ext cx="3203944" cy="765544"/>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2" name="スライド番号プレースホルダー 1">
            <a:extLst>
              <a:ext uri="{FF2B5EF4-FFF2-40B4-BE49-F238E27FC236}">
                <a16:creationId xmlns:a16="http://schemas.microsoft.com/office/drawing/2014/main" id="{808A309E-6FF7-F277-8AF0-139623BBEF30}"/>
              </a:ext>
            </a:extLst>
          </p:cNvPr>
          <p:cNvSpPr>
            <a:spLocks noGrp="1"/>
          </p:cNvSpPr>
          <p:nvPr>
            <p:ph type="sldNum" sz="quarter" idx="2"/>
          </p:nvPr>
        </p:nvSpPr>
        <p:spPr/>
        <p:txBody>
          <a:bodyPr/>
          <a:lstStyle/>
          <a:p>
            <a:fld id="{86CB4B4D-7CA3-9044-876B-883B54F8677D}" type="slidenum">
              <a:rPr lang="en-US" altLang="ja-JP"/>
              <a:t>9</a:t>
            </a:fld>
            <a:endParaRPr lang="ja-JP" altLang="en-US"/>
          </a:p>
        </p:txBody>
      </p:sp>
    </p:spTree>
    <p:extLst>
      <p:ext uri="{BB962C8B-B14F-4D97-AF65-F5344CB8AC3E}">
        <p14:creationId xmlns:p14="http://schemas.microsoft.com/office/powerpoint/2010/main" val="147264048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49527</TotalTime>
  <Words>1534</Words>
  <Application>Microsoft Macintosh PowerPoint</Application>
  <PresentationFormat>ユーザー設定</PresentationFormat>
  <Paragraphs>263</Paragraphs>
  <Slides>55</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55</vt:i4>
      </vt:variant>
    </vt:vector>
  </HeadingPairs>
  <TitlesOfParts>
    <vt:vector size="60" baseType="lpstr">
      <vt:lpstr>ヒラギノ角ゴ ProN W3</vt:lpstr>
      <vt:lpstr>ヒラギノ角ゴ ProN W6</vt:lpstr>
      <vt:lpstr>Courier New</vt:lpstr>
      <vt:lpstr>Helvetica Neue Light</vt:lpstr>
      <vt:lpstr>White</vt:lpstr>
      <vt:lpstr>Google Colaboratoryを使ってみよう</vt:lpstr>
      <vt:lpstr>・機械学習・深層学習のpython演習 ・今回はspyderではなく、Google Colaboratoryを使用します</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Colaboratoryを使ってみよう</dc:title>
  <cp:lastModifiedBy>須藤　毅顕</cp:lastModifiedBy>
  <cp:revision>25</cp:revision>
  <dcterms:modified xsi:type="dcterms:W3CDTF">2024-07-24T14:59:21Z</dcterms:modified>
</cp:coreProperties>
</file>